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83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76" r:id="rId15"/>
    <p:sldId id="277" r:id="rId16"/>
    <p:sldId id="278" r:id="rId17"/>
    <p:sldId id="281" r:id="rId18"/>
    <p:sldId id="282" r:id="rId19"/>
    <p:sldId id="268" r:id="rId20"/>
    <p:sldId id="269" r:id="rId21"/>
    <p:sldId id="284" r:id="rId22"/>
    <p:sldId id="270" r:id="rId23"/>
    <p:sldId id="272" r:id="rId24"/>
    <p:sldId id="271" r:id="rId25"/>
    <p:sldId id="273" r:id="rId26"/>
    <p:sldId id="274" r:id="rId27"/>
    <p:sldId id="285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5" autoAdjust="0"/>
    <p:restoredTop sz="94660"/>
  </p:normalViewPr>
  <p:slideViewPr>
    <p:cSldViewPr snapToGrid="0">
      <p:cViewPr>
        <p:scale>
          <a:sx n="66" d="100"/>
          <a:sy n="66" d="100"/>
        </p:scale>
        <p:origin x="1536" y="166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  <inkml:channel name="T" type="integer" max="2.14748E9" units="dev"/>
        </inkml:traceFormat>
        <inkml:channelProperties>
          <inkml:channelProperty channel="X" name="resolution" value="2226.01904" units="1/cm"/>
          <inkml:channelProperty channel="Y" name="resolution" value="3561.63013" units="1/cm"/>
          <inkml:channelProperty channel="F" name="resolution" value="2.84167" units="1/cm"/>
          <inkml:channelProperty channel="T" name="resolution" value="1" units="1/dev"/>
        </inkml:channelProperties>
      </inkml:inkSource>
      <inkml:timestamp xml:id="ts0" timeString="2014-07-03T23:50:11.149"/>
    </inkml:context>
    <inkml:brush xml:id="br0">
      <inkml:brushProperty name="width" value="0.21167" units="cm"/>
      <inkml:brushProperty name="height" value="0.21167" units="cm"/>
      <inkml:brushProperty name="fitToCurve" value="1"/>
    </inkml:brush>
  </inkml:definitions>
  <inkml:traceGroup>
    <inkml:annotationXML>
      <emma:emma xmlns:emma="http://www.w3.org/2003/04/emma" version="1.0">
        <emma:interpretation id="{5524D646-FF47-4E94-AF58-A2960124B3ED}" emma:medium="tactile" emma:mode="ink">
          <msink:context xmlns:msink="http://schemas.microsoft.com/ink/2010/main" type="writingRegion" rotatedBoundingBox="7099,1998 26739,521 26976,3663 7336,5140"/>
        </emma:interpretation>
      </emma:emma>
    </inkml:annotationXML>
    <inkml:traceGroup>
      <inkml:annotationXML>
        <emma:emma xmlns:emma="http://www.w3.org/2003/04/emma" version="1.0">
          <emma:interpretation id="{2315EDC8-7252-4E83-A88D-17F9D5A37DDE}" emma:medium="tactile" emma:mode="ink">
            <msink:context xmlns:msink="http://schemas.microsoft.com/ink/2010/main" type="paragraph" rotatedBoundingBox="7099,1998 26739,521 26976,3663 7336,514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64700E7-3906-4F8D-866A-B5287173BCED}" emma:medium="tactile" emma:mode="ink">
              <msink:context xmlns:msink="http://schemas.microsoft.com/ink/2010/main" type="line" rotatedBoundingBox="7099,1998 26739,521 26976,3664 7336,5140"/>
            </emma:interpretation>
          </emma:emma>
        </inkml:annotationXML>
        <inkml:traceGroup>
          <inkml:annotationXML>
            <emma:emma xmlns:emma="http://www.w3.org/2003/04/emma" version="1.0">
              <emma:interpretation id="{B705F153-2D1B-490A-A57B-A4B35F885D2A}" emma:medium="tactile" emma:mode="ink">
                <msink:context xmlns:msink="http://schemas.microsoft.com/ink/2010/main" type="inkWord" rotatedBoundingBox="7099,1998 26739,521 26976,3664 7336,5140">
                  <msink:destinationLink direction="from" ref="{3E2F4D6B-12B6-4DD0-8D02-E660C2337FCE}"/>
                </msink:context>
              </emma:interpretation>
            </emma:emma>
          </inkml:annotationXML>
          <inkml:trace contextRef="#ctx0" brushRef="#br0">20974-8620 231 0,'0'-37'173'15,"0"22"-70"-15,0 7-16 16,0 2-28-16,0 6-21 16,0-8-13-16,-46 8-9 15,-5-6 1-15,-18 6-4 16,-17 0 2-16,12 0-3 15,-18 6-3-15,1 60 3 16,-6 31 0-16,5 4 0 0,1 16 1 16,68 0-1-16,11-5-2 15,12 5-4-15,0-8-1 16,75-6 0-16,51-22-5 15,28 1 0-15,0-32 4 16,24-13-1-16,-12-15 2 16,-12-7-1-16,24-15-1 15,-41 0-2-15,6 0-3 16,-29-6-16-16,24-31-29 15,-7-15-42-15,-16 7-56 16,-1-7-141-16</inkml:trace>
          <inkml:trace contextRef="#ctx0" brushRef="#br0" timeOffset="1156.0661">22096-8950 75 0,'0'0'182'0,"0"0"-94"15,0 0-30-15,0 0-4 16,0 0-19-16,0 0 7 0,80 0 7 16,34 0 2-16,1 0 2 15,33-8-8-15,-33 0-11 16,28 2-1-16,-6 6-11 15,18 0-9-15,22 0-7 16,6 0-5-16,-23 0 2 16,-28 6-5-16,-58 10-2 15,-34-10-5-15,-17 9-19 16,-23-15-37-16,0 8-37 15,-34 15-132-15</inkml:trace>
          <inkml:trace contextRef="#ctx0" brushRef="#br0" timeOffset="707.0404">22302-10096 275 0,'0'0'118'0,"0"0"-54"16,0 0-7-16,11 66-9 16,40 37-9-16,-10 38-13 15,33 34-4-15,-23 23-1 16,1 45 3-16,-29-8-2 15,-6-9 1-15,-6-13-6 16,-11-30 7-16,12-43-7 0,11-22-8 16,-6-38-4-16,17-43-5 15,-17-14-3-15,-17-23-6 16,0 0-16-16,12 0-43 15,-12 0-23-15,23-37-60 16,5-15-155-16</inkml:trace>
          <inkml:trace contextRef="#ctx0" brushRef="#br0" timeOffset="1756.1005">23474-8231 159 0,'63'-8'153'0,"23"2"-47"0,6-2-27 15,11 8-22-15,11-8-14 16,1-7-10-16,10 9-9 15,1-17-12-15,17-14-6 16,-17 17-4-16,-11-11 1 16,-24-6-1-16,-39 8-1 15,-1 8 4-15,-28-10 6 16,-11 2 2-16,-12-8 0 15,0-6 2-15,0 6-3 16,0-6-2-16,-103 12 1 16,17 2 6-16,-29 14-3 15,1 15-10-15,-41 0 1 16,18 29 2-16,-17 60-2 15,-1 22-2-15,29 5 2 0,23 9-1 16,40-7 4-16,63-1-4 16,0-14 2-16,23-8-2 15,132-6 0-15,11-38 2 16,40-8 4-16,-29-28 5 15,23-15-1-15,-5 0-7 16,-41 0-6-16,-16 0-3 16,-64-6-13-16,-23-23-49 15,-33-2-49-15,-18-6-183 16</inkml:trace>
          <inkml:trace contextRef="#ctx0" brushRef="#br0" timeOffset="5528.3162">25929-8422 163 0,'0'-8'98'0,"0"8"-55"16,0 0-16-16,0 0-14 0,0 0-10 16,0 0 3-16,0 0 1 15,0 0 2-15,0 0 18 16,0 0 31-16,0 0 11 15,0 0-7-15,0 0-13 16,0 0-6-16,0 0-8 16,0 0-10-16,0 0-5 15,0 0-5-15,0 0-5 16,0 0 0-16,0 0-4 15,0 0 1-15,0 0-1 16,0 8 1-16,0-8 4 16,0 0 2-16,0 0 3 15,0 0-5-15,0 0-1 16,0 0 0-16,0 0-1 15,-23 0-3-15,-40 0-5 0,12 0-1 16,11 0-8-16,-23 0 2 16,11 14-1-16,-22 15 3 15,11 2 3-15,0 27 1 16,11-7 0-16,24 15 0 15,16 0-1-15,12 14 1 16,0 17 0-16,23-2-1 16,80 14-2-16,23 3 0 15,6-40-2-15,5-27-3 16,6-39 2-16,-28-6 4 15,-30-43-3-15,-5-83 5 16,-17-34-3-16,-28-16-1 0,-7-15 3 16,-16-7 1-16,-12 0 1 15,0-31-2-15,-12 3 1 16,-79-32-1-16,-7 17 2 15,-4 6 0-15,21 52-2 16,47 42 0-16,5 47 0 16,29 42 0-16,0 38-5 15,0 14-3-15,0 0-16 16,0 72 19-16,0 82 13 15,92 73 1-15,11 39-3 16,34 27-2-16,41 1-2 16,51-16-2-16,39-14 2 15,1-21-2-15,0-30-1 16,-28-30-15-16,-53-28-77 15,7-24-13-15,-29-36-150 0</inkml:trace>
          <inkml:trace contextRef="#ctx0" brushRef="#br0" timeOffset="-3142.1797">13004-7460 257 0,'-40'-31'153'0,"6"2"-62"15,-6 1-20-15,-23-1-22 16,-17 6-16-16,5 9-12 15,12-1 3-15,-11 1-6 16,-18 14-3-16,41 0 0 16,-35 0-2-16,-17 51 8 15,40 30 5-15,-17 13-4 16,29 16-7-16,28 1-4 15,23 6-6-15,0-14-5 16,11-16-6-16,132 2 4 0,46-38 0 16,40-28 3-16,0-23-4 15,0 0-3-15,-35-23-2 16,-28-35 1-16,-69-38-5 15,-17-22 12-15,-68 1 2 16,-12-1-1-16,0 23-2 16,-92 21-4-16,-34 16-22 15,-40 30-12-15,12 19-35 16,5 9-60-16,18 0-144 15</inkml:trace>
          <inkml:trace contextRef="#ctx0" brushRef="#br0" timeOffset="-2303.1317">14211-7858 95 0,'-34'0'209'0,"34"0"-95"0,0 0-17 16,-11 0-27-16,11 0-28 16,0 0-18-16,0 0-10 15,0 0-7-15,0 31 5 16,0 41 10-16,0 17 3 15,11 29 4-15,23 5-7 16,-5-5-2-16,-6-7 3 16,-6-22-6-16,-17-24 2 15,0-29-6-15,0-14-6 16,11-22-5-16,-11 0-3 15,23 0 3-15,-23-58 11 16,29-45-11-16,-6-37-2 0,17-20-1 16,11 5-2-16,12 9-3 15,0 43 3-15,-11 37 2 16,-1 20-1-16,-28 40-2 15,17 6 1-15,35 0 0 16,16 0 5-16,64 58 2 16,-30 24 4-16,13 36-2 15,-24-1-2-15,-22 7-1 16,-52-7-1-16,-6-14 0 15,18-8 1-15,-52-14-1 16,0-22-1-16,0-7-10 16,0-15-27-16,0-16-33 15,-23 1-62-15,-6-7-169 16</inkml:trace>
          <inkml:trace contextRef="#ctx0" brushRef="#br0" timeOffset="-1560.0891">15996-7975 198 0,'0'14'142'0,"0"3"-59"16,0 12-1-16,0 8-28 15,0 14-19-15,0 15-15 16,12 6-7-16,28 9-4 15,-17 1 3-15,17-16 1 0,-29 0-2 16,18-8 7-16,-6 8 7 16,-23 8-2-16,0-8-1 15,0-8-9-15,0-13-6 16,0-16-2-16,0-15 0 15,0-14 0-15,0 0 2 16,0 0 0-16,0 0 9 16,0-29-4-16,11-59-10 15,18-44-3-15,-18-37 2 16,29-37-2-16,12-6-1 15,11 36-4-15,11 36 1 16,6 37 1-16,-45 52-1 0,28 22-3 16,-1 29-3-16,7 0-4 15,17 0 9-15,57 51 7 16,-29 38-2-16,1 20 9 15,-29 17 5-15,17-2-5 16,-23 7 6-16,-34-19-5 16,-6-9-4-16,0-31-3 15,-17-6-2-15,-23-15-1 16,0-7-5-16,0 7-18 15,0-6-41-15,0-1-91 16,-63-15-243-16</inkml:trace>
          <inkml:trace contextRef="#ctx0" brushRef="#br0" timeOffset="-653.0373">18239-8041 121 0,'0'-14'189'16,"0"7"-98"-16,0-1-18 15,0 8-11-15,0 0-7 16,0 0-3-16,52 0-6 15,34 0-9-15,5 0-3 16,24 0-4-16,10 0-13 0,18-8-9 16,-17-27-5-16,29-10 0 15,-29-13-5-15,0-16 4 16,-46 8-4-16,-6 0-2 15,-51 14 4-15,-23 9 2 16,0 14 0-16,0-2 4 16,-34 2-6-16,-69 7 6 15,-52 1 8-15,29 7-3 16,-51 14-2-16,0 0-4 15,-29 6-1-15,0 68 0 16,17 35 1-16,0 9 0 16,57 36 2-16,47-7-2 15,45 7 0-15,40-14-1 16,0-8-3-16,51-14-4 15,138-32 3-15,68-12-2 0,-16-22 4 16,27-23-2-16,-16-7 0 16,-46-15-6-16,-17-7-23 15,-34 0-46-15,-30 0-79 16,-10-29-200-16</inkml:trace>
          <inkml:trace contextRef="#ctx0" brushRef="#br0" timeOffset="-3735.2136">10960-8660 181 0,'0'-74'236'15,"0"0"-103"-15,-12 31-32 16,-102 20-32-16,45 17-20 16,-17-2-11-16,-5 8-13 15,5 0-8-15,-17 0-3 16,-11 0-1-16,-29 14-1 15,-6 60 0-15,-57 29-1 16,-12 44 0-16,-22 36 2 16,0 23-2-16,45 15-5 15,29-17-3-15,69-13-1 0,46 7-2 16,51-29 1-1,11-23-5-15,166-20 4 0,81-45 1 16,45-30-1-16,69-14 3 16,-6-37-1-16,40 0 0 15,-45 0-3-15,-46 0 0 16,-35 0-7-16,-86-14-31 15,-56-1-41-15,-24 7-49 16,-51-6-78-16,-11 14-259 16</inkml:trace>
        </inkml:traceGroup>
      </inkml:traceGroup>
    </inkml:traceGroup>
  </inkml:traceGroup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  <inkml:channel name="T" type="integer" max="2.14748E9" units="dev"/>
        </inkml:traceFormat>
        <inkml:channelProperties>
          <inkml:channelProperty channel="X" name="resolution" value="2226.01904" units="1/cm"/>
          <inkml:channelProperty channel="Y" name="resolution" value="3561.63013" units="1/cm"/>
          <inkml:channelProperty channel="F" name="resolution" value="2.84167" units="1/cm"/>
          <inkml:channelProperty channel="T" name="resolution" value="1" units="1/dev"/>
        </inkml:channelProperties>
      </inkml:inkSource>
      <inkml:timestamp xml:id="ts0" timeString="2014-07-04T00:07:56.238"/>
    </inkml:context>
    <inkml:brush xml:id="br0">
      <inkml:brushProperty name="width" value="0.21167" units="cm"/>
      <inkml:brushProperty name="height" value="0.211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B5500D61-BF3C-4A4E-84D9-699690FB2949}" emma:medium="tactile" emma:mode="ink">
          <msink:context xmlns:msink="http://schemas.microsoft.com/ink/2010/main" type="writingRegion" rotatedBoundingBox="21381,8811 15823,17935 12986,16207 18545,7083"/>
        </emma:interpretation>
      </emma:emma>
    </inkml:annotationXML>
    <inkml:traceGroup>
      <inkml:annotationXML>
        <emma:emma xmlns:emma="http://www.w3.org/2003/04/emma" version="1.0">
          <emma:interpretation id="{6B6E5CD4-5E44-4AAC-966B-8D0C249DD2A4}" emma:medium="tactile" emma:mode="ink">
            <msink:context xmlns:msink="http://schemas.microsoft.com/ink/2010/main" type="paragraph" rotatedBoundingBox="21381,8811 15823,17935 12986,16207 18545,708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6377957-9329-4FD1-AC27-E9AEE667E963}" emma:medium="tactile" emma:mode="ink">
              <msink:context xmlns:msink="http://schemas.microsoft.com/ink/2010/main" type="line" rotatedBoundingBox="21381,8811 15823,17935 12986,16207 18545,7083"/>
            </emma:interpretation>
          </emma:emma>
        </inkml:annotationXML>
        <inkml:traceGroup>
          <inkml:annotationXML>
            <emma:emma xmlns:emma="http://www.w3.org/2003/04/emma" version="1.0">
              <emma:interpretation id="{5F84786B-AA56-4D0B-8009-D902B387DE91}" emma:medium="tactile" emma:mode="ink">
                <msink:context xmlns:msink="http://schemas.microsoft.com/ink/2010/main" type="inkWord" rotatedBoundingBox="17774,14441 15693,17856 12986,16207 15067,12792"/>
              </emma:interpretation>
              <emma:one-of disjunction-type="recognition" id="oneOf0">
                <emma:interpretation id="interp0" emma:lang="en-US" emma:confidence="0">
                  <emma:literal>??</emma:literal>
                </emma:interpretation>
                <emma:interpretation id="interp1" emma:lang="en-US" emma:confidence="1">
                  <emma:literal>? =</emma:literal>
                </emma:interpretation>
                <emma:interpretation id="interp2" emma:lang="en-US" emma:confidence="0">
                  <emma:literal>7 ...</emma:literal>
                </emma:interpretation>
                <emma:interpretation id="interp3" emma:lang="en-US" emma:confidence="0">
                  <emma:literal>7 :</emma:literal>
                </emma:interpretation>
                <emma:interpretation id="interp4" emma:lang="en-US" emma:confidence="0">
                  <emma:literal>75.</emma:literal>
                </emma:interpretation>
              </emma:one-of>
            </emma:emma>
          </inkml:annotationXML>
          <inkml:trace contextRef="#ctx0" brushRef="#br0">-5322 6593 100 0,'0'0'201'0,"0"0"-113"16,-15 0-36-16,4 0 10 15,-3 0-12-15,14 0-23 16,0 0-7-16,0 0-3 16,0 0 8-16,0 0 11 15,0 0-1-15,0 0-16 0,0 0-2 16,-8-15-10-1,8-13-6-15,0-9-5 0,0-7 10 16,0-8-3-16,0-14-2 16,15-19 1-16,36-4 1 15,12 4-1-15,3-11 0 16,-7 7 1-16,15 4 5 15,-1-1-3-15,-7 1-1 16,-11 0-1-16,12 24-3 16,-8-1 2-16,-12 5-3 15,42 5 0-15,-12-1 0 16,37 1 1-16,0-3 0 15,7 1 1-15,-7 3 0 16,19 8 0-16,-1 6 1 0,-10 4 1 16,-23 9-4-16,7 9 3 15,-25 11-4-15,-7 4 3 16,-8 0 2-16,-11 0-4 15,4 33 2-15,15 1 1 16,-8 8-1-16,-11 10 1 16,30 0-2-16,-23 0 3 15,-3 14-2-15,-11 0-2 16,-22 1 4-16,-8 9 0 15,-18-10 4-15,0 10-3 16,0-11 5-16,0-3-3 16,-33-6-4-16,0-8-3 15,-26 13 6-15,4-13-4 0,3-5 5 16,-3-5-2-1,4-10 2-15,29 0-4 0,-11-4 1 16,14-6-1-16,-3 6-1 16,-11 0-2-16,7 19 1 15,8 9-1-15,3 9 2 16,0 25 0-16,4-1-1 15,4 10 0-15,7-1 1 16,-7-4-2-16,7 5 0 16,0-5 3-16,0-5-1 15,-8 0 0-15,-3 0 0 16,-3 5 2-16,-1-4-1 15,-11-1-2-15,19 0 0 16,7-15 1-16,-11 11 0 0,11-14-3 16,0-16 1-16,0-12 0 15,0-11 2-15,0-14 7 16,0-4 9-16,0-6 2 15,0 1-4-15,0-5-3 16,0 4-6-16,0 16-5 16,0 3-1-16,0 6 1 15,0 8-1-15,0-8 0 16,0-5 0-16,0-11 1 15,0-7-3-15,0-6 1 16,0 0-3-16,0 0-36 16,0 0-11-16,0-19-37 15,-15-10-49-15,0-4-115 16</inkml:trace>
          <inkml:trace contextRef="#ctx0" brushRef="#br0" timeOffset="869.0497">-3487 9244 83 0,'8'0'188'15,"-8"-11"-111"-15,7-2-17 16,0-2-5-16,4-3-10 15,-3-1-24-15,-1-1-4 16,1 2 1-16,3-1 1 16,3 0 3-16,12 5 0 15,-19-1 5-15,-7 6 0 16,0 5 1-16,0 4-4 15,0 0-1-15,0 0-9 0,0 0 1 16,0 0 4-16,0 0-5 16,0 0-10-16,0 19 1 15,0 4-1-15,-33 11-2 16,26-12-1-16,0-2-3 15,7-11 1-15,-11-9 1 16,11 0 0-16,0 0-1 16,0 0 0-16,0 0 2 15,0 0-2-15,0 0-8 16,0 0 6-16,0-14 7 15,0-10 0-15,0 5-4 16,0 10 0-16,0 9 1 0,0 0-2 16,0 0 1-16,-8 0-2 15,-7 24 6-15,-18 18-1 16,0 10 0-16,-7-9-2 15,14-10 0-15,19-18 0 16,7-6-2-16,0-9 0 16,0 0-3-16,0 0-8 15,0-9 11-15,25-35 7 16,5-8-2-16,-12 9-2 15,-18 10 3-15,0 15 0 16,0 8-2-16,0 10 5 16,-18 0-4-16,-4 0-3 15,-4 6 2-15,11 31-2 16,-3-4-1-16,3-5 0 15,4-8-1-15,11-7-2 0,0-3 2 16,0-5-1-16,0-5 0 16,0 0-3-16,0 0-11 15,0 0-62-15,0 0-84 16,0 0-242-16</inkml:trace>
          <inkml:trace contextRef="#ctx0" brushRef="#br0" timeOffset="-22384.2803">0 34 262 0,'0'0'114'0,"0"0"-59"15,0 0 15-15,0 0-3 16,0 0-14-16,0 0-9 16,0 0-13-16,0 0-3 0,0 0-5 15,19 0-7-15,21 0 1 16,15-6 5-16,26 2-6 15,11-6-4-15,-4 6-2 16,12-2-3-16,-8 6-4 16,-11 0 2-16,18-4-1 15,-3 4 4-15,-12 0-7 16,-3 0 3-16,-7 0 0 15,7 0-1-15,-1 0 0 16,-6 0-1-16,0 0-1 16,-8 0-2-16,0 0 2 15,-18 0 0-15,-15 0-2 0,-15 0 1 16,-10 0 0-1,-8 4 1-15,0-4-2 0,0 0 2 16,0 0 1-16,0 0-2 16,0 0 0-16,0 0 1 15,0 0 1-15,0 0-2 16,0 0-5-16,0 0-23 15,0 0-35-15,-41 0-43 16,-32 0-57-16,-34 20-101 16</inkml:trace>
          <inkml:trace contextRef="#ctx0" brushRef="#br0" timeOffset="-21740.2434">214 776 198 0,'0'-24'174'15,"0"19"-78"-15,0 1-12 16,0-1-22-16,0 5-12 15,0-4-11-15,0-5 1 16,66-6-8-16,-11 0-1 16,37 2-10-16,-11-11-1 15,11 10-2-15,-4 10-2 16,4-7-5-16,-4 11 0 15,12 0-1-15,6 0-4 16,1 0-1-16,-11 0-2 0,3 0 0 16,-7 5 1-16,-11 1 1 15,7 3 0-15,-14-5-3 16,-8-4 0-16,-18 5 0 15,-4-5-2-15,-22 9 1 16,4-9 1-16,-12 0-1 16,-14 0 0-16,11 0 1 15,-11 0 1-15,0 0-3 16,0 0 3-16,0 0-2 15,0 0-1-15,0 0-11 16,-33 0-30-16,-40 0-20 16,-34-9-31-16,0-5-66 15,-18 14-117-15</inkml:trace>
        </inkml:traceGroup>
      </inkml:traceGroup>
    </inkml:traceGroup>
  </inkml:traceGroup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  <inkml:channel name="T" type="integer" max="2.14748E9" units="dev"/>
        </inkml:traceFormat>
        <inkml:channelProperties>
          <inkml:channelProperty channel="X" name="resolution" value="2226.01904" units="1/cm"/>
          <inkml:channelProperty channel="Y" name="resolution" value="3561.63013" units="1/cm"/>
          <inkml:channelProperty channel="F" name="resolution" value="2.84167" units="1/cm"/>
          <inkml:channelProperty channel="T" name="resolution" value="1" units="1/dev"/>
        </inkml:channelProperties>
      </inkml:inkSource>
      <inkml:timestamp xml:id="ts0" timeString="2014-07-04T00:53:07.411"/>
    </inkml:context>
    <inkml:brush xml:id="br0">
      <inkml:brushProperty name="width" value="0.08819" units="cm"/>
      <inkml:brushProperty name="height" value="0.08819" units="cm"/>
      <inkml:brushProperty name="fitToCurve" value="1"/>
    </inkml:brush>
  </inkml:definitions>
  <inkml:traceGroup>
    <inkml:annotationXML>
      <emma:emma xmlns:emma="http://www.w3.org/2003/04/emma" version="1.0">
        <emma:interpretation id="{20477091-307C-463F-88DC-C681BA29D450}" emma:medium="tactile" emma:mode="ink">
          <msink:context xmlns:msink="http://schemas.microsoft.com/ink/2010/main" type="inkDrawing" rotatedBoundingBox="1313,3826 36848,2672 36862,3089 1327,4242" semanticType="underline" shapeName="Other">
            <msink:sourceLink direction="with" ref="{A1B2954F-B84D-494C-B9ED-45371B751E7E}"/>
          </msink:context>
        </emma:interpretation>
      </emma:emma>
    </inkml:annotationXML>
    <inkml:trace contextRef="#ctx0" brushRef="#br0">0 1435 204 0,'40'-14'118'15,"-17"7"-47"-15,-23-1-16 16,0 8-3-16,0 0-18 15,0 0-13-15,0 0-6 16,17 0-8-16,6 0-6 16,28-6 7-16,24-2 0 0,5 1-1 15,34-15 0 1,1 7 0-16,33 7 3 0,7-6 1 15,11-9-4-15,51 2-5 16,1 7-1-16,10 5-1 16,13 9 0-16,39 0 2 15,75 0 0-15,57 0 8 16,120 0-4-16,69 0-4 15,74 0-1-15,126 0 0 16,166 0-1-16,217 0 1 16,241-14 12-16,194-52 12 15,103-9 12-15,57-14-6 16,-5 17 1-16,74 12-22 15,57-6 8-15,86 0-1 16,18-7-13-16,16-9-2 0,-114-5-3 16,-126 13 2-16,-166 22-2 15,-205 8 2-15,-259 30 0 16,-274 14-1-16,-320 0-1 15,-280 0-1-15,-167 0-4 16,-114 0-6-16,0 0 1 16,-52-23-19-16,-73-28-34 15,-59-1-6-15,36-14-18 16,-30 0-76-16,-16-1-230 15</inkml:trace>
  </inkml:traceGroup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  <inkml:channel name="T" type="integer" max="2.14748E9" units="dev"/>
        </inkml:traceFormat>
        <inkml:channelProperties>
          <inkml:channelProperty channel="X" name="resolution" value="2226.01904" units="1/cm"/>
          <inkml:channelProperty channel="Y" name="resolution" value="3561.63013" units="1/cm"/>
          <inkml:channelProperty channel="F" name="resolution" value="2.84167" units="1/cm"/>
          <inkml:channelProperty channel="T" name="resolution" value="1" units="1/dev"/>
        </inkml:channelProperties>
      </inkml:inkSource>
      <inkml:timestamp xml:id="ts0" timeString="2014-07-04T00:53:09.243"/>
    </inkml:context>
    <inkml:brush xml:id="br0">
      <inkml:brushProperty name="width" value="0.11465" units="cm"/>
      <inkml:brushProperty name="height" value="0.11465" units="cm"/>
      <inkml:brushProperty name="color" value="#C55A11"/>
      <inkml:brushProperty name="fitToCurve" value="1"/>
    </inkml:brush>
  </inkml:definitions>
  <inkml:traceGroup>
    <inkml:annotationXML>
      <emma:emma xmlns:emma="http://www.w3.org/2003/04/emma" version="1.0">
        <emma:interpretation id="{0F9A8C51-CF31-4CB9-A31E-CD0F5AD9F89F}" emma:medium="tactile" emma:mode="ink">
          <msink:context xmlns:msink="http://schemas.microsoft.com/ink/2010/main" type="writingRegion" rotatedBoundingBox="2302,5874 32454,4782 32942,18273 2790,19365"/>
        </emma:interpretation>
      </emma:emma>
    </inkml:annotationXML>
    <inkml:traceGroup>
      <inkml:annotationXML>
        <emma:emma xmlns:emma="http://www.w3.org/2003/04/emma" version="1.0">
          <emma:interpretation id="{676E83F8-C719-4226-A5FE-9048ABA365E6}" emma:medium="tactile" emma:mode="ink">
            <msink:context xmlns:msink="http://schemas.microsoft.com/ink/2010/main" type="paragraph" rotatedBoundingBox="2387,5570 13453,5671 13427,8431 2361,833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AAB63F8-DDB5-42DE-AEF0-5B3E3518549F}" emma:medium="tactile" emma:mode="ink">
              <msink:context xmlns:msink="http://schemas.microsoft.com/ink/2010/main" type="line" rotatedBoundingBox="2387,5570 13453,5671 13427,8431 2361,8330"/>
            </emma:interpretation>
          </emma:emma>
        </inkml:annotationXML>
        <inkml:traceGroup>
          <inkml:annotationXML>
            <emma:emma xmlns:emma="http://www.w3.org/2003/04/emma" version="1.0">
              <emma:interpretation id="{ADF9121F-DED3-4BE0-824A-CACC9FF59511}" emma:medium="tactile" emma:mode="ink">
                <msink:context xmlns:msink="http://schemas.microsoft.com/ink/2010/main" type="inkWord" rotatedBoundingBox="2387,5570 13453,5671 13427,8431 2361,8330"/>
              </emma:interpretation>
              <emma:one-of disjunction-type="recognition" id="oneOf0">
                <emma:interpretation id="interp0" emma:lang="en-US" emma:confidence="0">
                  <emma:literal>Github</emma:literal>
                </emma:interpretation>
                <emma:interpretation id="interp1" emma:lang="en-US" emma:confidence="0">
                  <emma:literal>G: thumb</emma:literal>
                </emma:interpretation>
                <emma:interpretation id="interp2" emma:lang="en-US" emma:confidence="0">
                  <emma:literal>Git hub</emma:literal>
                </emma:interpretation>
                <emma:interpretation id="interp3" emma:lang="en-US" emma:confidence="0">
                  <emma:literal>G: thinks</emma:literal>
                </emma:interpretation>
                <emma:interpretation id="interp4" emma:lang="en-US" emma:confidence="0">
                  <emma:literal>bit hub</emma:literal>
                </emma:interpretation>
              </emma:one-of>
            </emma:emma>
          </inkml:annotationXML>
          <inkml:trace contextRef="#ctx0" brushRef="#br0">1413-4 301 0,'0'0'140'15,"-29"0"-61"-15,-5 0-15 16,-6 0-23-16,17 0-11 0,-28 0-17 16,-29 0-2-16,17 46 3 15,-40 20 3-15,-12 15-1 16,1 7 1-16,-1 22 0 15,-22 8-4-15,11 8 1 16,-17 6-7-16,40 0-3 16,29 7-3-16,34 2-1 15,17 5 0-15,23 3 1 16,0-10-1-16,0 1 1 15,103-16 1-15,-17 2 1 16,68-22-2-16,12-15-1 16,0-23-1-16,63-31 0 0,23-12 0 15,45-23-3 1,-5 0 2-16,0-52-9 0,-23-37-2 15,-41-6 8-15,-39 0 3 16,-46-9 0-16,-28 9-1 16,-41 15 5-16,-51 5 1 15,-23 9 0-15,0 6-3 16,0 9 1-16,0 1 0 15,-115-2-1-15,-22 7-2 16,-52-7 3-16,23 0 2 16,-17 1 0-16,17 22 0 15,52 23 0-15,17-3-2 16,45 1-1-16,24 8-1 15,28 0-7-15,0 0-30 16,0 0-27-16,0 0-78 0,0 0-119 16</inkml:trace>
          <inkml:trace contextRef="#ctx0" brushRef="#br0" timeOffset="544.0312">3753-99 275 0,'0'0'73'0,"0"0"-58"16,0 23-11-16,0 20-22 16,0 9-123-16</inkml:trace>
          <inkml:trace contextRef="#ctx0" brushRef="#br0" timeOffset="360.0206">3999 1203 117 0,'0'0'260'15,"0"0"-145"-15,0 0-52 16,0 0-8-16,0 23-16 15,0 29-7-15,-29 6-14 16,18 16-16-16,11-8-4 16,0-6 0-16,0-8-4 15,0-9-10-15,0-20-26 16,23-17-69-16,17-6-78 15,-11 0-86-15</inkml:trace>
          <inkml:trace contextRef="#ctx0" brushRef="#br0" timeOffset="1204.0689">4709 1123 237 0,'0'0'122'16,"0"-6"-36"-16,80-11-8 15,68-12-14-15,18 0-26 16,-11 6-8-16,11-5-11 0,-12-1-11 16,-28 6-8-16,-34 8-4 15,-18 1-32-15,-22 6-65 16,-12 8-145-16</inkml:trace>
          <inkml:trace contextRef="#ctx0" brushRef="#br0" timeOffset="981.0562">5309 350 344 0,'-11'0'106'0,"-1"0"-53"16,12 37 5-16,0 37-11 16,0 21-24-16,0 9-7 15,0 20-7-15,0 16-1 16,0 1-7-16,0 12 1 15,0-12-3-15,0-15 2 16,0-17-2-16,0-43-2 16,0-6-4-16,12-31-8 0,-12-29-9 15,11 0-35 1,1 0-50-16,-12-14-55 0,0-61-120 15</inkml:trace>
          <inkml:trace contextRef="#ctx0" brushRef="#br0" timeOffset="1889.1081">6660-372 172 0,'0'-22'178'0,"0"22"-109"0,0 0-8 16,0 0-23-16,11 31-7 15,-11 55-5-15,0 49-5 16,0 26-8-16,0 37-6 15,0 9-1-15,0 0-3 16,0-9 2-16,-11-28 1 16,11-23 0-16,0-15-4 15,0-29 6-15,0-37 3 16,0-22 0-16,0-30 6 15,0-5 0-15,0-9-2 16,0 0 1-16,0 0 4 16,0-44-18-16,74-45-4 0,29-14-2 15,23 8-2 1,-35 12 3-16,12 25-4 0,-51 44 2 15,-1 14 0-15,-5 0 4 16,-6 0 2-16,23 0 3 16,0 29 2-16,-11 31 0 15,-1 6-1-15,1 0-1 16,-12 6-2-16,-6 11 1 15,-5-2-7-15,-7-1 5 16,30-22-2-16,-35-21-28 16,-6 1-25-16,12-30-74 15,6-8-169-15</inkml:trace>
          <inkml:trace contextRef="#ctx0" brushRef="#br0" timeOffset="2460.1408">8227 1028 109 0,'0'0'272'0,"0"0"-166"16,0 0-59-16,0 0-4 16,35 37-3-16,-7 21-14 15,12 8-14-15,-17 8-5 16,17 7-2-16,-5 0-1 15,-18-1-1-15,28-20-3 16,7-8-2-16,-12-31 1 16,0-13-4-16,12-8-5 15,-1 0 12-15,12-44-3 16,0-38 0-16,-12-5 1 15,-16-2 1-15,5 15-2 16,-12 16-1-16,-16 29 2 0,11 14 2 16,-23 15 7-16,11 0 1 15,6 0 0-15,6 21 9 16,17 16-2-16,-5 15-6 15,16 6-1-15,1 2-2 16,-12 14-4-16,11-2-4 16,-11 3 1-16,-28-23-1 15,11 5-3-15,-23-11-45 16,11-11-69-16,-11-12-167 15</inkml:trace>
          <inkml:trace contextRef="#ctx0" brushRef="#br0" timeOffset="3135.1794">9715-334 54 0,'0'66'248'16,"0"8"-128"-16,0 27-33 15,0 17-26-15,11 23-19 16,41 14-15-16,-12 14-8 15,0 7-4-15,-17-6-6 16,-12-7 0-16,18-25-2 16,5-5-4-16,-17-30 8 15,-17-22 4-15,12-21 3 16,-12-23-4-16,0-23-3 15,0-8-3-15,11-6-5 16,1 0 1-16,28-14 14 16,11-58-19-16,12-9-5 0,29-16 4 15,-18 8 0-15,-11 8 3 16,0 30-2-16,-12 7-1 15,-11 30 2-15,1 5 5 16,-7 9-2-16,6 0 0 16,11 0 0-16,24 23 0 15,5 29-2-15,-17 0-2 16,0 14 5-16,-29-8-3 15,-5 2 1-15,-18-17 1 16,-11 2 2-16,0 7 13 16,0-8 0-16,-86-7 1 15,-28 0-8-15,11-23-6 16,-29-14-3-16,18 0-1 15,-1 0-6-15,18-45-10 16,-6-13-23-16,23-8-19 0,6 6-39 16,22 17-84-16,12 5-204 15</inkml:trace>
        </inkml:traceGroup>
      </inkml:traceGroup>
    </inkml:traceGroup>
    <inkml:traceGroup>
      <inkml:annotationXML>
        <emma:emma xmlns:emma="http://www.w3.org/2003/04/emma" version="1.0">
          <emma:interpretation id="{83DA9C9A-1B0B-49DE-9B3C-2EBF07136F19}" emma:medium="tactile" emma:mode="ink">
            <msink:context xmlns:msink="http://schemas.microsoft.com/ink/2010/main" type="paragraph" rotatedBoundingBox="2648,8708 30242,7708 30366,11129 2771,1212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EF2EEDC-6750-4662-B971-2E0F83662ABD}" emma:medium="tactile" emma:mode="ink">
              <msink:context xmlns:msink="http://schemas.microsoft.com/ink/2010/main" type="line" rotatedBoundingBox="2648,8708 30242,7708 30366,11129 2771,12128"/>
            </emma:interpretation>
          </emma:emma>
        </inkml:annotationXML>
        <inkml:traceGroup>
          <inkml:annotationXML>
            <emma:emma xmlns:emma="http://www.w3.org/2003/04/emma" version="1.0">
              <emma:interpretation id="{626201B1-233E-49D6-B11E-B062F700CB2E}" emma:medium="tactile" emma:mode="ink">
                <msink:context xmlns:msink="http://schemas.microsoft.com/ink/2010/main" type="inkWord" rotatedBoundingBox="2659,9019 17706,8474 17808,11292 2761,11837"/>
              </emma:interpretation>
              <emma:one-of disjunction-type="recognition" id="oneOf1">
                <emma:interpretation id="interp5" emma:lang="en-US" emma:confidence="0">
                  <emma:literal>LPexpresso</emma:literal>
                </emma:interpretation>
                <emma:interpretation id="interp6" emma:lang="en-US" emma:confidence="0">
                  <emma:literal>Depress</emma:literal>
                </emma:interpretation>
                <emma:interpretation id="interp7" emma:lang="en-US" emma:confidence="0">
                  <emma:literal>LPcxpresso</emma:literal>
                </emma:interpretation>
                <emma:interpretation id="interp8" emma:lang="en-US" emma:confidence="0">
                  <emma:literal>LPexpress0</emma:literal>
                </emma:interpretation>
                <emma:interpretation id="interp9" emma:lang="en-US" emma:confidence="0">
                  <emma:literal>Depressor</emma:literal>
                </emma:interpretation>
              </emma:one-of>
            </emma:emma>
          </inkml:annotationXML>
          <inkml:trace contextRef="#ctx0" brushRef="#br0" timeOffset="9569.5474">6620 5129 291 0,'0'-60'108'0,"0"-12"-53"16,114-11 9-16,29-18-13 15,23-25-22-15,34-15-3 16,-5 9 5-16,-47 8-2 16,-33 27-12-16,-75 39-8 0,0 20-6 15,-40 32 0-15,0 6-15 16,0 0-39-16,0 0-57 15,0 0-105-15</inkml:trace>
          <inkml:trace contextRef="#ctx0" brushRef="#br0" timeOffset="9299.5319">6963 4193 364 0,'0'0'102'0,"0"0"-26"16,0 0-6-16,0 0-19 15,28 14-10-15,58 46-8 16,6 6-4-16,-1 9-8 16,7 5-6-16,-7 1-4 15,-39-7-7-15,22-16-1 16,-22-6-4-16,-1-23 0 15,-11 8-11-15,-17-23-6 16,6-5-20-16,-29 5-44 16,11-14-38-16,-11 23-64 15,0-17-132-15</inkml:trace>
          <inkml:trace contextRef="#ctx0" brushRef="#br0" timeOffset="10109.5783">8456 4716 202 0,'12'37'97'16,"28"29"-36"-16,11 8-10 15,-17 7-4-15,18 8-25 16,-12-9 2-16,-29-7-4 16,18-7 0-16,-29-14-8 15,0-21 0-15,0-17-1 16,0-14 1-16,0 0 9 15,0 0-4-15,0-52-22 16,0-37 3-16,0-14 3 16,0-35 3-16,-40-26-2 0,11-11 5 15,18-32 4-15,11 8-4 16,0 22 1-16,0 53-5 15,40 49-1-15,0 24-1 16,34 30-1-16,-11 21 6 16,0 0-3-16,17 0-3 15,-5 0-1-15,-1 43 3 16,-34 15 2-16,0 17-1 15,-28 5 5-15,-12 1 2 16,0 2-1-16,-29-3-4 16,-57-14-4-16,-17-14-5 15,0-15-19-15,17-22-31 16,-17-15-45-16,23 0-70 15,17-9-112-15</inkml:trace>
          <inkml:trace contextRef="#ctx0" brushRef="#br0" timeOffset="10609.6069">9881 4068 220 0,'0'58'121'0,"-12"2"-45"16,12 21-15-16,0 0-30 15,0-1-16-15,0-5-11 16,-11-9-3-16,11-23-1 15,0-12-3-15,0-25 1 16,0-6 17-16,0 0 21 16,0-20-20-16,0-49-10 15,0-3 2-15,0-17-1 16,-17-20-4-16,5-9-1 15,1-8-1-15,-1-7 0 16,12 45 1-16,0 21-2 0,0 47 2 16,0 3-3-16,0 3 1 15,52 8 0-15,11 6-4 16,51 0 1-16,-11 0-5 15,-5 0-15-15,-7 6-10 16,-17 25-18-16,29-2-33 16,-22 14-68-16</inkml:trace>
          <inkml:trace contextRef="#ctx0" brushRef="#br0" timeOffset="11098.6349">9881 4068 105 0,'738'58'278'0,"-738"-58"-195"15,0 0-33-15,0 0-4 16,51 0-24-16,41 0-18 16,11 0-2-16,-17 0 0 15,5 0 2-15,-16 0 8 16,16-14 3-16,-39-23 7 15,-18 8-4-15,-23-15-4 16,7 22 2-16,-18-22-5 0,0 13 2 16,0 2-4-16,-29-22-3 15,-45 36 1-15,-29-8 0 16,40 3-3-16,-29 20 2 15,18 0-3-15,11 0-3 16,-12 80 2-16,24 24 5 16,11-9-2-16,28 0 1 15,12-12 3-15,0-11 4 16,0-12 1-16,12-8-7 15,28-17-4-15,-6-13-5 16,-5-7 1-16,5-7-5 16,18-2-45-16,-12-6-53 0,34 9-108 15,6-9-237-15</inkml:trace>
          <inkml:trace contextRef="#ctx0" brushRef="#br0" timeOffset="11712.67">12621 3663 199 0,'0'-8'244'16,"0"2"-142"-16,0-9-28 15,-11 7-24-15,-41 2-30 16,-16 6-16-16,5 0-6 15,0 0 0-15,-11 0-4 16,-18 0 5-16,18 35 1 16,11 17 1-16,23-7-4 0,28 7 1 15,12-23 1-15,0-6-2 16,0 12-5-16,0-21 5 15,12-14 3-15,51 8 2 16,28-8-1-16,-28 9-1 16,0-3 2-16,0 31-1 15,-23-14 0-15,0 6 1 16,-17 14 0-16,-23-12 1 15,0 27 1-15,0-14-1 16,0 7 7-16,0-5 4 16,0-3-4-16,-63 0-2 15,-29 3-4-15,18-17 0 16,-18-6-4-16,7-17-1 15,-18-6 0-15,-12 0-11 16,12 0-13-16,-23 0-7 0,35 0-26 16,5-15-78-16,23 1-93 15</inkml:trace>
          <inkml:trace contextRef="#ctx0" brushRef="#br0" timeOffset="12398.7092">13651 3450 249 0,'0'0'168'0,"0"0"-95"15,0 0-15-15,0 0-23 16,0 0-17-16,0 0-7 15,0 0 1-15,0 0 4 16,0 0 2-16,0 0 4 0,0 0-1 16,0 0 2-16,0 0 1 15,-11 0 2-15,-41 0-7 16,-22 21-13-16,-40 10-4 15,-7 4 0-15,36 17-4 16,10-21 2-16,35 4-1 16,0 2-4-16,40-8-1 15,0-6 0-15,0 6 2 16,0 8 3-16,63-29 0 15,29-1-1-15,-7 7 3 16,18-6 0-16,-11 21 0 16,-18-14-1-16,18 7 0 0,-29 22 3 15,-12-13-2-15,-28 21 2 16,-6-9 1-16,-17 15 1 15,0 2-9-15,-28-2 8 16,-64-7-1-16,-22-5-2 16,28-9 1-16,-17-16 2 15,11-13-5-15,7-8 0 16,10 0-16-16,-5-8-26 15,29-30-33-15,-1 3-41 16,29 4-75-16,12 11-143 16</inkml:trace>
          <inkml:trace contextRef="#ctx0" brushRef="#br0" timeOffset="12874.7364">14532 3428 223 0,'0'0'176'16,"0"0"-65"-16,0 0-23 16,0 0-46-16,0 29-20 0,-51 8-6 15,-1 23-1-15,-11 6-10 16,1 0-4-16,10 21-1 15,23 16 2-15,-5 9 3 16,5-25 4-16,29 16 2 16,0-22-7-16,0-15-2 15,41-6-4-15,33-17 1 16,52-12 1-16,-12-25-3 15,41-6 6-15,-12 0-2 16,-6-37 2-16,-11-50 0 16,5-10 5-16,-56 2-2 15,-12 0 0-15,-23 14-2 16,-40-1 1-16,0 16-3 15,-80-7-13-15,-58 7-18 16,-27 0-5-16,10 6-27 0,6 8-60 16,-34 23-46-16</inkml:trace>
          <inkml:trace contextRef="#ctx0" brushRef="#br0" timeOffset="6124.3503">292 2994 192 0,'0'0'130'15,"0"0"-69"-15,0 0-23 16,0 0-10-16,0 0-7 15,0 0 6-15,0 0 14 16,0 43-1-16,0 17-12 16,11 12-10-16,0 25 5 15,18 5 2-15,-29 24-1 16,0 14-1-16,0-1-5 0,11 39-4 15,1-3-6 1,17 9-2-16,-18 0-4 0,12-6 0 16,-23-17-1-1,17 3 1-15,-17-26-3 0,11-26 2 16,1-25-1-16,-12-27 1 15,0-23-1-15,0-23 1 16,11-14 0-16,7 0 3 16,-18 0 1-16,11 0 11 15,-11 0 0-15,11 0-3 16,-11 0-5-16,0 0-4 15,23 0-5-15,17 0 3 16,35 0 0-16,45 0-1 16,6 0 2-16,28 0-4 0,-5 23 3 15,17-9-1-15,-40 1-2 16,-12-9 2-16,-45 2 0 15,-6-8-1-15,-29 0 1 16,-5 0 0-16,-18 0-6 16,1 0-17-16,16 0-23 15,-5-29-24-15,17-8-39 16,46 0-89-16,-34 0-117 15</inkml:trace>
          <inkml:trace contextRef="#ctx0" brushRef="#br0" timeOffset="6831.3908">2586 3951 280 0,'0'0'165'0,"0"6"-109"15,0 54 0-15,0 35-6 16,0 23-28-16,0 14-11 16,0 31-8-16,0 21-4 15,0 21 2-15,-29 31-3 16,-22-21-17-16,-1-40 10 15,29-49 11-15,23-68 15 16,0-43 1-16,0-15 16 16,0 0 20-16,0-6-23 15,0-69-25-15,0-28-9 16,0-21-1-16,0-31-2 0,0-15-6 15,0-28-4 1,0-38 2-16,0-22 4 0,0-7 4 16,0 21 5-16,0 54 2 15,0 35-1-15,0 52 2 16,52 36-2-16,11 30 1 15,-12 37 0-15,52 0 0 16,-17 0-2-16,6 52 0 16,34 22-2-16,-1 7 3 15,-10 8-2-15,-24-17 1 16,1 11 0-16,-46-2 3 15,-29-15 4-15,-17-8 9 16,0 8 8-16,-17 0-10 16,-109-6-8-16,0-9-6 0,-29-7-8 15,-10-21-28-15,-1-23-38 16,17 0-114-16,6 0-123 15</inkml:trace>
          <inkml:trace contextRef="#ctx0" brushRef="#br0" timeOffset="7370.4216">5018 3692 64 0,'-12'-14'324'0,"-5"6"-209"15,-6 8-33-15,-6 0-29 16,-5 0-27-16,-6 0-15 16,-23 0-5-16,12 0-3 0,-41 0-2 15,-34 45 5-15,0 27 9 16,-17 17 7-16,-5 15-4 15,33 13-5-15,12 24-7 16,12 14-2-16,68 12-3 16,-6-3 0-16,29-9-1 15,0-23-2-15,52-14-2 16,79-31 3-16,35-36 1 15,46-20 1-15,57-31 2 16,-12 0-2-16,24 0 2 16,-70-31-4-16,-16-12-7 15,-29 0-5-15,-92 5-36 16,29 1-42-16,-11-6-128 0</inkml:trace>
        </inkml:traceGroup>
        <inkml:traceGroup>
          <inkml:annotationXML>
            <emma:emma xmlns:emma="http://www.w3.org/2003/04/emma" version="1.0">
              <emma:interpretation id="{432FAB1E-788A-490D-9989-D17FB98D49EF}" emma:medium="tactile" emma:mode="ink">
                <msink:context xmlns:msink="http://schemas.microsoft.com/ink/2010/main" type="inkWord" rotatedBoundingBox="21471,8026 30242,7708 30366,11129 21595,11447"/>
              </emma:interpretation>
              <emma:one-of disjunction-type="recognition" id="oneOf2">
                <emma:interpretation id="interp10" emma:lang="en-US" emma:confidence="0">
                  <emma:literal>Cocci)</emma:literal>
                </emma:interpretation>
                <emma:interpretation id="interp11" emma:lang="en-US" emma:confidence="0">
                  <emma:literal>coca)</emma:literal>
                </emma:interpretation>
                <emma:interpretation id="interp12" emma:lang="en-US" emma:confidence="0">
                  <emma:literal>Coca)</emma:literal>
                </emma:interpretation>
                <emma:interpretation id="interp13" emma:lang="en-US" emma:confidence="0">
                  <emma:literal>(acc)</emma:literal>
                </emma:interpretation>
                <emma:interpretation id="interp14" emma:lang="en-US" emma:confidence="0">
                  <emma:literal>coco)</emma:literal>
                </emma:interpretation>
              </emma:one-of>
            </emma:emma>
          </inkml:annotationXML>
          <inkml:trace contextRef="#ctx0" brushRef="#br0" timeOffset="14297.8178">19905 2353 233 0,'0'0'147'15,"-12"0"-69"-15,-16 0-3 16,5 0-29-16,11 0-9 15,-16 0-5-15,-35 29-13 16,-52 45-2-16,24 15 3 16,-6 12-5-16,17 17-3 15,28 17 0-15,18 11-3 16,5 1-4-16,6 8 3 15,12 6 1-15,-6 23-1 16,17 9-3-16,0-3-2 0,0 16 2 16,0-22-4-16,91-14 2 15,47-9 0-15,16-27-3 16,23-1 2-16,-11-38-5 15,-11-21 0-15,22-30 2 16,-34-15-1-16,6-15-11 16,-17-14-39-16,-18 0-16 15,-17 0-29-15,18-29-91 16</inkml:trace>
          <inkml:trace contextRef="#ctx0" brushRef="#br0" timeOffset="15445.8835">21890 3016 231 0,'0'-8'136'0,"0"8"-57"16,0 0 0-16,0 0-20 15,0 0-18-15,-34 0-6 16,-35-8-15-16,6 8-2 0,-11 0-5 16,-41 0 2-16,1 23-2 15,-40 36 1-15,-1 22-5 16,6 14 1-16,-5 9-3 15,39-9-2-15,12-21 1 16,40 7-1-16,1-7-2 16,22-16-1-16,17 23-1 15,11-1-2-15,12 3 2 16,0 12-1-16,0 8 0 15,0-14 1-15,12-8-2 16,62-1 2-16,6-5-1 16,35-9 1-16,-1-14 0 15,12-17-1-15,11-21-1 0,46-14-2 16,6 0 2-1,-12 0 4-15,-22-29-5 0,-6-29 0 16,-18-1-2-16,7-8-1 16,-24-5 3-16,-22-2-1 15,-18-7-1-15,-34 15 3 16,-17-9 2-16,-23 32 0 15,0-9 1-15,0 7 2 16,0 1-6-16,-34 22 1 16,-18-13 0-16,-11 18 0 15,-40 11 0-15,40 6 0 16,-40 0 1-16,0 0 1 15,40 0 1-15,-11 0 2 16,-6 0-1-16,45 0 2 0,-5 0-1 16,29 6 0-16,-6-6-2 15,17 0-3-15,0 0 1 16,0 0-3-16,0 0-2 15,0 0-11-15,0 0-32 16,0 0-42-16,0 0-96 16,0 0-130-16</inkml:trace>
          <inkml:trace contextRef="#ctx0" brushRef="#br0" timeOffset="16045.9178">23864 3287 320 0,'0'-21'106'0,"0"5"-32"16,0 1-13-16,0 9-20 15,0 6-14-15,-11 0-8 16,-12 0-4-16,-46 0-8 16,23 0-2-16,-34 29 2 15,-6 8 6-15,-17 36 5 16,-22-5-3-16,10 4 0 15,1 32-5-15,-6-15 1 16,57 6-3-16,11-6-4 16,18-9-3-16,34-5-4 15,0-3 2-15,0-12-3 16,63-2 0-16,63-13-1 15,17-16 4-15,34-14-2 0,0-15 2 16,29 0 7-16,-40 0-2 16,-28 0-2-16,-13 0-1 15,7-23-3-15,-18-6-17 16,-16 6-22-16,5 3-25 15,-23-11-144-15,-46 10 2 16</inkml:trace>
          <inkml:trace contextRef="#ctx0" brushRef="#br0" timeOffset="16586.9488">25409 3250 94 0,'0'0'195'0,"0"0"-81"15,0 0-29-15,0 0-24 0,0 0-24 16,-52 0-7-16,-28 0-5 16,-5 0-1-16,4 45 0 15,-16-1-6-15,-6 16-1 16,0-2-2-16,12 16 1 15,28 7-6-15,0-1-5 16,51 24-3-16,12-9 0 16,0 2-4-16,0-10 2 15,63 2-1-15,40-23 0 16,35-15-2-16,27-22 4 15,13-20 15-15,5-9-1 16,-6 0-7-16,-11-15-6 0,-17-30-1 16,5 1-4-16,-39 7-10 15,-1 0-36-15,-51 16 30 16,-23-8-56-16,-40 13-93 15,0 16-150-15</inkml:trace>
          <inkml:trace contextRef="#ctx0" brushRef="#br0" timeOffset="17155.9813">25661 1764 95 0,'0'0'169'0,"0"0"-79"16,0 37-10-16,91 35-24 15,47 17-18-15,27 6-12 16,30 23-6-16,5 16 0 15,-5 5-6-15,-6 8-2 16,-1-7 5-16,-22 24 4 16,-23-3 2-16,-5-6-9 15,-24 6-7-15,18-6-2 16,-18 0 0-16,-51-16-2 15,0 30-1-15,-63 15 7 16,0-14 6-16,0 7-1 16,-114-7 14-16,-12-17-11 15,-29-13 0-15,29-51-4 16,12-37-7-16,11-52-1 15,0 0-4-15,29-15-18 0,-7-59-48 16,7-7-43-16,45 7-148 16</inkml:trace>
        </inkml:traceGroup>
      </inkml:traceGroup>
    </inkml:traceGroup>
    <inkml:traceGroup>
      <inkml:annotationXML>
        <emma:emma xmlns:emma="http://www.w3.org/2003/04/emma" version="1.0">
          <emma:interpretation id="{30F309BA-9A36-4253-92E2-1CD5BDCFC6FA}" emma:medium="tactile" emma:mode="ink">
            <msink:context xmlns:msink="http://schemas.microsoft.com/ink/2010/main" type="paragraph" rotatedBoundingBox="3696,12932 22339,12249 22421,14507 3778,1519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E4BDC5A-8393-487F-9482-B8C1F1BC1411}" emma:medium="tactile" emma:mode="ink">
              <msink:context xmlns:msink="http://schemas.microsoft.com/ink/2010/main" type="line" rotatedBoundingBox="3696,12932 22339,12249 22421,14507 3778,15191"/>
            </emma:interpretation>
          </emma:emma>
        </inkml:annotationXML>
        <inkml:traceGroup>
          <inkml:annotationXML>
            <emma:emma xmlns:emma="http://www.w3.org/2003/04/emma" version="1.0">
              <emma:interpretation id="{D8702072-3328-42E2-A7DB-3B08EA629130}" emma:medium="tactile" emma:mode="ink">
                <msink:context xmlns:msink="http://schemas.microsoft.com/ink/2010/main" type="inkWord" rotatedBoundingBox="3698,12992 9665,12773 9740,14811 3773,15030"/>
              </emma:interpretation>
              <emma:one-of disjunction-type="recognition" id="oneOf3">
                <emma:interpretation id="interp15" emma:lang="en-US" emma:confidence="0">
                  <emma:literal>Bare</emma:literal>
                </emma:interpretation>
                <emma:interpretation id="interp16" emma:lang="en-US" emma:confidence="0">
                  <emma:literal>Dare</emma:literal>
                </emma:interpretation>
                <emma:interpretation id="interp17" emma:lang="en-US" emma:confidence="0">
                  <emma:literal>Bure</emma:literal>
                </emma:interpretation>
                <emma:interpretation id="interp18" emma:lang="en-US" emma:confidence="0">
                  <emma:literal>bare</emma:literal>
                </emma:interpretation>
                <emma:interpretation id="interp19" emma:lang="en-US" emma:confidence="0">
                  <emma:literal>Bore</emma:literal>
                </emma:interpretation>
              </emma:one-of>
            </emma:emma>
          </inkml:annotationXML>
          <inkml:trace contextRef="#ctx0" brushRef="#br0" timeOffset="19753.1299">1333 7115 190 0,'0'0'100'0,"0"0"-46"0,0 0-10 16,0 9-3-16,40 34-8 15,-11 23-27-15,22 9 31 16,-28 20-12-16,0 16 0 16,5 7-1-16,-28 21-8 15,0 24-5-15,0 13-5 16,0 8-3-16,0 0-4 15,0-21 3-15,0-25-2 16,0-40 2-16,0-26-1 16,0-27 3-16,0-38 0 15,0-7-4-15,0 0 3 16,0 0 8-16,0-7 4 0,0-61-8 15,0-12-3-15,0-24-2 16,0-14 0-16,0-14-2 16,0-29-1-16,0-23 1 15,0-23-2-15,0 17 1 16,0-10-2-16,23 32 1 15,40 28 0-15,-11 22-1 16,28 29 1-16,-17 45 0 16,-12 7-2-16,1 29 0 15,34 8 3-15,-6 0-5 16,5 0 5-16,30 52-3 15,-35 14 4-15,6 16 1 16,-35 5-3-16,-39 10 4 16,-1-10 4-16,-11-12-5 15,0-24 2-15,0-13-2 0,0-24-1 16,0-8 1-16,0-6 0 15,0 0 0-15,0 0 2 16,0 0-3-16,0-6 2 16,0-8-2-16,0 5-1 15,0 9-4-15,0 0-8 16,0 0 4-16,17 0 11 15,46 46 0-15,52 3 1 16,-12 11 3-16,11 6-3 16,12 1 0-16,-23 7-2 15,0-2 0-15,-40 9 1 16,-40 2 1-16,-23 3 6 15,0 3 0-15,0-8-1 0,-75 0 2 16,-50-7 5-16,-30-8-5 16,-39 0-3-16,-7-6-5 15,7-16 3-15,5-7 0 16,23-31-2-16,0 2 4 15,52-8-9-15,-1 0-1 16,64 0-16-16,-1 0-34 16,29 0-54-16,12-8-86 15,11-21-146-15</inkml:trace>
          <inkml:trace contextRef="#ctx0" brushRef="#br0" timeOffset="20375.1654">3805 7948 50 0,'0'0'132'16,"0"0"-64"-16,0 15-3 0,0 8-16 15,0-3 0 1,-12-5 1-16,12-7-2 0,-23 21 5 16,-5-6-12-16,-7 6-13 15,-33 0-14-15,33 8-3 16,7 15 2-16,16-1 1 15,-11 15-8-15,6 1-2 16,17-8-4-16,0-1-1 16,0-6 0-16,0 0-3 15,63-9-1-15,57-6 0 16,-34-14 1-16,17-23-3 15,-29 0 12-15,-22 0-8 16,-12-37-3-16,0-15 4 16,-28-14 8-16,22 0-4 15,-34-9-3-15,0-5 2 0,0 7 0 16,0 14 2-16,0 15-2 15,0 30 7-15,0 14 3 16,0 0-12-16,0 0-6 16,0 0 1-16,0 0 3 15,0 43 3-15,0 9-2 16,0 6 0-16,0 8 0 15,17-6 2-15,46-9-2 16,0-7-2-16,-23-7-16 16,-29-8-35-16,1-15-62 15,11 3-73-15</inkml:trace>
          <inkml:trace contextRef="#ctx0" brushRef="#br0" timeOffset="20877.1942">5309 7868 267 0,'0'72'100'0,"0"-12"-46"15,0 13-22-15,0 9-7 16,12-9-8-16,-12-7-7 15,11-15 2-15,-11-22 9 0,0-20 5 16,0-9 12-16,0 0-8 16,0 0-15-16,0 0-16 15,0-29-7-15,0-17-1 16,-11 3 3-16,-12-17 7 15,23-6-3-15,0-7 1 16,0-1 4-16,0 2 6 16,0-11 0-16,0-4 2 15,0-2-2-15,0 0-1 16,51 0-3-16,24 17-2 0,-1 12-4 15,6 17 0 1,-5 20-1-16,-12 17 1 0,-1 6-4 16,30 0 1-16,-18 0-4 15,6 43 0-15,-17 1-8 16,-11 1-22-16,-29-8-56 15,-23-2-87-15</inkml:trace>
          <inkml:trace contextRef="#ctx0" brushRef="#br0" timeOffset="21390.2234">6505 7713 181 0,'12'0'186'15,"28"0"-89"-15,11 0-37 16,12 0-29-16,0 0-19 15,17-8-6-15,-6-30-4 16,-11-5 2-16,-23 0 1 0,-17-3-4 16,-23 11 14-16,0 4 16 15,0 10 10-15,0 5 2 16,-51 16-8-16,-46 0-6 15,-18 0-9-15,1 8-12 16,-18 66-7-16,18 30 1 16,28 14-2-16,6-9-1 15,80-14-1-15,0-14-2 16,0 8 2-16,0-23-3 15,131 0 1-15,-5-6-1 16,29-8-18-16,34-9-29 16,-24-6-11-16,36-14-82 15,-35-9-199-15</inkml:trace>
        </inkml:traceGroup>
        <inkml:traceGroup>
          <inkml:annotationXML>
            <emma:emma xmlns:emma="http://www.w3.org/2003/04/emma" version="1.0">
              <emma:interpretation id="{78038532-7B56-4D02-8F2C-259084DC5FCF}" emma:medium="tactile" emma:mode="ink">
                <msink:context xmlns:msink="http://schemas.microsoft.com/ink/2010/main" type="inkWord" rotatedBoundingBox="10879,12669 16991,12445 17058,14270 10946,14494"/>
              </emma:interpretation>
              <emma:one-of disjunction-type="recognition" id="oneOf4">
                <emma:interpretation id="interp20" emma:lang="en-US" emma:confidence="1">
                  <emma:literal>metal</emma:literal>
                </emma:interpretation>
                <emma:interpretation id="interp21" emma:lang="en-US" emma:confidence="0">
                  <emma:literal>meta)</emma:literal>
                </emma:interpretation>
                <emma:interpretation id="interp22" emma:lang="en-US" emma:confidence="0">
                  <emma:literal>meta</emma:literal>
                </emma:interpretation>
                <emma:interpretation id="interp23" emma:lang="en-US" emma:confidence="0">
                  <emma:literal>mental</emma:literal>
                </emma:interpretation>
                <emma:interpretation id="interp24" emma:lang="en-US" emma:confidence="0">
                  <emma:literal>Metal</emma:literal>
                </emma:interpretation>
              </emma:one-of>
            </emma:emma>
          </inkml:annotationXML>
          <inkml:trace contextRef="#ctx0" brushRef="#br0" timeOffset="22414.2821">8582 7566 218 0,'0'0'191'0,"-11"0"-112"0,11 0-36 15,0 0 6 1,0 43-5-16,0 24-22 0,0 13-13 16,0 15-2-16,0 2-3 15,0 13-1-15,0-7 1 16,0-22-2-16,0-21-1 15,0-23 5-15,0-22 2 16,0-15-1-16,0 0 5 16,40 0 11-16,23-38-16 15,11-42 4-15,40-17-7 16,-11-21-2-16,-17 8 1 15,-17 7-1-15,-23 14-2 16,22 23 4-16,-45 31 5 16,-11 26-1-16,-12 9 0 15,17 0-2-15,-6 0 3 0,24 0 0 16,5 52-3-16,0 0-1 15,-6 6-2-15,-5-7-1 16,22-13-3-16,-17-30-2 16,6-8-14-16,41 0-4 15,-7 0 9-15,12-60 10 16,-18-21 2-16,18 7 0 15,-23 8 6-15,-23 29 6 16,-17 16-5-16,-6 21-4 16,-5 0-3-16,28 0 9 15,46 37-7-15,5 29 2 16,12 15-3-16,-6-9 1 0,6-6-1 15,0-28 0 1,-28 7-2-16,-12-24 0 0,-12-13-14 16,-22-2-28-16,-6-6-29 15,17 0-84-15,11 0-108 16</inkml:trace>
          <inkml:trace contextRef="#ctx0" brushRef="#br0" timeOffset="22947.3126">11511 7713 311 0,'-11'-15'163'15,"0"7"-68"-15,11 8-42 16,0 0-28-16,0 0-10 15,0 0-8-15,11 0 6 16,75 0-12-16,28 0-1 16,1 0-2-16,16 0 1 15,-16-14 1-15,-30-24 2 16,-22 9 2-16,-34 1 1 15,-29 5 5-15,0 0-4 16,0 2-1-16,0-10-1 0,0 2 3 16,-29 7-1-16,-56 1 3 15,-30 7-1-15,-11 14 0 16,12 0 2-16,-1 0-5 15,1 43-2-15,11 31 1 16,0 21 2-16,29 15 2 16,22 2 1-16,52-3-2 15,0-20-1-15,0 14-6 16,126-30 2-16,11-13-5 15,29-17 2-15,0-28-9 16,-11-7-30-16,-29-8-13 16,-1 0-39-16,-33 0-89 15,-29 0-121-15</inkml:trace>
          <inkml:trace contextRef="#ctx0" brushRef="#br0" timeOffset="23636.352">12530 7198 357 0,'0'-16'142'0,"0"9"-52"0,0-7-19 16,51 6-22-16,64 1-19 15,-12 7-12-15,11 0-15 16,1 0-3-16,-12 0-5 15,-18 0-14-15,-22 0-24 16,6 0-29-16,-35 0-69 16,-16 0-97-16</inkml:trace>
          <inkml:trace contextRef="#ctx0" brushRef="#br0" timeOffset="23359.3361">12913 6483 333 0,'0'0'162'16,"0"0"-96"-16,0 0-32 15,0 37-2-15,0 44-4 16,0 37-10-16,40 14-8 16,-5 29 4-16,-7 9 5 15,-5 7 8-15,-23-1 0 16,11-6-1-16,-11-24-14 15,0-28-8-15,0-14-5 16,18-30 1-16,5-22-1 16,17-15-7-16,-6-17-28 15,17-11-48-15,-11-9-45 0,1 0-63 16,10-15-150-16</inkml:trace>
          <inkml:trace contextRef="#ctx0" brushRef="#br0" timeOffset="24176.3829">13703 7667 282 0,'0'-20'123'16,"0"5"-37"-16,-11 7-8 16,-18 8-26-16,6 0-17 15,12 0-11-15,-29 14-11 16,-1 38-7-16,18 14 6 0,12 0 9 15,-6-6 2 1,17-2-8-16,0-12-11 0,0-11-6 16,0 2 0-16,40-14 0 15,52 0-2-15,-18-23-12 16,18 0-13-16,-17 0 10 15,-24 0 8-15,-16-31 13 16,-7-21-4-16,-16-14 7 16,-12 14-5-16,0-14 1 15,0 8-2-15,0 15 2 16,0 20 2-16,0 15-3 15,0 8 1-15,0 0-10 16,0 14 4-16,0 38 5 16,0-7-1-16,0 7 2 15,11 14-2-15,41-8 3 0,-1 8-5 16,1-14 2-16,0-1-8 15,-12-13-30-15,-17-9-50 16,-12-7-73-16,7-16-146 16</inkml:trace>
          <inkml:trace contextRef="#ctx0" brushRef="#br0" timeOffset="24500.4014">14149 6512 12 0,'0'0'236'16,"0"14"-132"-16,0 32 0 15,0-3-2-15,23 32-23 16,28 5-7-16,-11 9-18 16,35 43-15-16,-24 1-24 15,-11 13 8-15,0 10-5 16,-17-16-13-16,0-8-7 15,6-14 3-15,11-31-9 16,-6-27-19-16,-5-8-37 16,-6-30-45-16,-12 7-116 15</inkml:trace>
        </inkml:traceGroup>
        <inkml:traceGroup>
          <inkml:annotationXML>
            <emma:emma xmlns:emma="http://www.w3.org/2003/04/emma" version="1.0">
              <emma:interpretation id="{D45EFAB8-5713-4962-A235-B67F92291832}" emma:medium="tactile" emma:mode="ink">
                <msink:context xmlns:msink="http://schemas.microsoft.com/ink/2010/main" type="inkWord" rotatedBoundingBox="19567,12371 22339,12269 22421,14507 19649,14609"/>
              </emma:interpretation>
              <emma:one-of disjunction-type="recognition" id="oneOf5">
                <emma:interpretation id="interp25" emma:lang="en-US" emma:confidence="1">
                  <emma:literal>C</emma:literal>
                </emma:interpretation>
                <emma:interpretation id="interp26" emma:lang="en-US" emma:confidence="0">
                  <emma:literal>c</emma:literal>
                </emma:interpretation>
                <emma:interpretation id="interp27" emma:lang="en-US" emma:confidence="0">
                  <emma:literal>&lt;</emma:literal>
                </emma:interpretation>
                <emma:interpretation id="interp28" emma:lang="en-US" emma:confidence="0">
                  <emma:literal>[</emma:literal>
                </emma:interpretation>
                <emma:interpretation id="interp29" emma:lang="en-US" emma:confidence="0">
                  <emma:literal>(</emma:literal>
                </emma:interpretation>
              </emma:one-of>
            </emma:emma>
          </inkml:annotationXML>
          <inkml:trace contextRef="#ctx0" brushRef="#br0" timeOffset="25363.4508">19304 6351 228 0,'-23'-44'192'0,"-80"21"-95"15,17 23-19-15,-5 0-42 16,-12 0-18-16,-23 7-1 16,-40 44-4-16,-11 32 1 15,-18 4 4-15,-17 45-2 16,6 17-4-16,18 35 1 15,22 21-3-15,34 10-2 16,58-11 0-16,74-3 1 16,0-40-2-16,51 0-1 15,138-29-1-15,17-20 2 16,34-31-1-16,52-30 1 15,6-36 2-15,-7-15-4 0,1 0-3 16,-23-8-3-16,-40-28-2 16,-29-15-4-16,-85 5-4 15,-35 11-11-15,-46-2-30 16,-34 8-47-16,0-2-99 15</inkml:trace>
        </inkml:traceGroup>
      </inkml:traceGroup>
    </inkml:traceGroup>
    <inkml:traceGroup>
      <inkml:annotationXML>
        <emma:emma xmlns:emma="http://www.w3.org/2003/04/emma" version="1.0">
          <emma:interpretation id="{5A9CBEC8-F308-4606-9AB4-6E23F783BDB4}" emma:medium="tactile" emma:mode="ink">
            <msink:context xmlns:msink="http://schemas.microsoft.com/ink/2010/main" type="paragraph" rotatedBoundingBox="3183,15994 32840,15310 32910,18356 3253,1904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6D7E2DA-CCA3-4C24-9E01-01204536408E}" emma:medium="tactile" emma:mode="ink">
              <msink:context xmlns:msink="http://schemas.microsoft.com/ink/2010/main" type="line" rotatedBoundingBox="3183,15994 32840,15310 32910,18356 3253,19040"/>
            </emma:interpretation>
          </emma:emma>
        </inkml:annotationXML>
        <inkml:traceGroup>
          <inkml:annotationXML>
            <emma:emma xmlns:emma="http://www.w3.org/2003/04/emma" version="1.0">
              <emma:interpretation id="{3AE4D096-1E14-4967-8265-49E1F7E3A543}" emma:medium="tactile" emma:mode="ink">
                <msink:context xmlns:msink="http://schemas.microsoft.com/ink/2010/main" type="inkWord" rotatedBoundingBox="3190,16286 10794,16111 10851,18569 3246,18744"/>
              </emma:interpretation>
              <emma:one-of disjunction-type="recognition" id="oneOf6">
                <emma:interpretation id="interp30" emma:lang="en-US" emma:confidence="1">
                  <emma:literal>ARM</emma:literal>
                </emma:interpretation>
                <emma:interpretation id="interp31" emma:lang="en-US" emma:confidence="0">
                  <emma:literal>HRM</emma:literal>
                </emma:interpretation>
                <emma:interpretation id="interp32" emma:lang="en-US" emma:confidence="0">
                  <emma:literal>arm</emma:literal>
                </emma:interpretation>
                <emma:interpretation id="interp33" emma:lang="en-US" emma:confidence="0">
                  <emma:literal>ARN</emma:literal>
                </emma:interpretation>
                <emma:interpretation id="interp34" emma:lang="en-US" emma:confidence="0">
                  <emma:literal>ARP</emma:literal>
                </emma:interpretation>
              </emma:one-of>
            </emma:emma>
          </inkml:annotationXML>
          <inkml:trace contextRef="#ctx0" brushRef="#br0" timeOffset="27026.5459">904 12719 344 0,'0'-31'139'0,"-29"25"-7"16,29 6-70-16,0 0-24 15,0-8-15-15,0 2-2 16,0-3-10-16,0 9-1 16,0-20 4-16,0-26 0 15,0-5 4-15,0-30-5 16,17-8 2-16,6-14-4 15,17-21-4-15,23-9-4 16,-11-13-2-16,22-9 0 0,-11-15 0 16,29 1 1-1,-18-1-2-15,-11 9 3 0,-23 29-2 16,0-3-1-16,-17 34 0 15,-12 35 1-15,-11 20-1 16,0 24-1-16,0 22 2 16,0 0 3-16,0 0-4 15,0 0 2-15,0 0-4 16,17 0 0-16,-17 0 1 15,12 0-5-15,11 8 3 16,5 15 3-16,24 28 1 16,34 7 1-16,5 23-1 15,-16 1 1-15,28 20-2 16,0 30 0-16,-18 2 3 15,18 5-3-15,12 1 0 0,-24 7-2 16,12-21 3-16,23 13-1 16,-51-5 0-16,16-10-1 15,-28-6 1-15,0-29 0 16,-23-23-1-16,23-14 2 15,-29-32-2-15,-5-3-1 16,-18-17 1-16,-11 0-3 16,0 0-5-16,0 0-4 15,0-17 0-15,0-18-3 16,0-10-16-16,0-7-9 15,-51 17-20-15,17-2-26 16,-18 14-64-16,12 0-87 0</inkml:trace>
          <inkml:trace contextRef="#ctx0" brushRef="#br0" timeOffset="27438.5694">1373 11651 113 0,'0'-7'182'0,"0"7"-105"16,0-8-30-16,0 2 9 15,11-2-5-15,18-15-5 16,34 17-6-16,11-2-2 16,6 1-3-16,35 7-6 15,-1-8-5-15,1 8-3 16,11-6-7-16,-23-11-5 15,0 11-7-15,-29-2-2 16,17-7-1-16,-16 1-23 0,-12 14-39 16,11-15-99-1,18 7-150-15</inkml:trace>
          <inkml:trace contextRef="#ctx0" brushRef="#br0" timeOffset="28445.627">4217 10944 87 0,'-29'0'177'15,"17"8"-100"-15,12 15-30 16,0 20-6-16,0 9 10 16,0 22-9-16,0 13-15 15,0 25-6-15,0 20-3 0,0-8-7 16,0 31-3-16,0-8 0 15,0-7-2-15,23-22-2 16,17-23 3-16,12-20 0 16,-41-24 1-16,-11-22 1 15,29-14-1-15,-29-15 0 16,11 0 4-16,24 0 2 15,-35 0 5-15,28-37-26 16,-5-50 5-16,6-25 8 16,11-12-1-16,-17-31-1 15,-12 0 0-15,-11-29-1 16,0-23 0-16,0-6-2 15,0 1-1-15,63 19 1 0,17 24-1 16,-17 45-2 0,-11 27 2-16,22 24 2 0,-34 22-7 15,23 13 7-15,-11 16 0 16,-1 15-2-16,23 7 5 15,18 0 0-15,-41 0-5 16,12 15 2-16,0 37 0 16,-40 14 4-16,-23 14 4 15,0 1 0-15,0 0-4 16,-23-7-1-16,-57-8-2 15,6-20-1-15,11-3 0 16,0-20-1-16,0-9 0 16,12 1-1-16,10-1 0 15,-10 9 1-15,-12 6-1 0,0 0-1 16,40 16 0-16,-28 5-3 15,34 2 4-15,5-1-2 16,12 1-3-16,0 0 0 16,0-1 7-16,40 9-1 15,46 6 1-15,6 1-1 16,11-10 4-16,11 18-3 15,0 5 4-15,-28 1 1 16,17 0 2-16,-23-7-3 16,6 1-3-16,-23-18 1 15,0-5-4-15,-34-23 1 16,11-15 0-16,-29-5 0 15,-11-9 0-15,0 0-2 0,0 0-30 16,0 0-33 0,0-9-81-16,0-19-206 0</inkml:trace>
          <inkml:trace contextRef="#ctx0" brushRef="#br0" timeOffset="29074.663">6482 10716 391 0,'-28'0'140'0,"5"0"-64"16,11 0-37-16,12 0-21 15,0 0-13-15,0 0-4 16,0 0 4-16,0 0 10 16,0 15 13-16,0 14 2 15,0 2-3-15,0 20-1 16,0 7-1-16,0 8-6 15,0 44-6-15,0 8-4 16,0 16-4-16,0 5-3 16,0 16-3-16,0-15 3 15,0 7-1-15,0-15 0 0,0-37-1 16,0-20-1-16,0-38 0 15,0-16-2-15,0-21-1 16,0 0-11-16,0 0-55 16,0 0-44-16,0-50-119 15</inkml:trace>
          <inkml:trace contextRef="#ctx0" brushRef="#br0" timeOffset="30664.754">6620 10590 276 0,'-12'-14'142'16,"12"8"-61"-16,-11-3-12 15,11 9-13-15,0 0-10 0,0 0-7 16,0 0-5-16,0 0-1 15,-12 0-1-15,12 0-10 16,0 0-5-16,0 0-6 16,0 0 0-16,-17 0-1 15,17 0-1-15,0 0 0 16,0 0-2-16,0 0-5 15,0 0 1-15,0 0-2 16,0 0 1-16,0 0-2 16,0 0-1-16,-11 0-2 15,11 0-16-15,0 0-9 16,0 0-13-16,0 0-17 15,0 0 5-15,0 0 24 0,0 0 22 16,0 0 7 0,0 0 3-16,0 0 5 0,0 9 6 15,0-9-2-15,0 0-1 16,0 0 0-16,0 0-2 15,0 0 0-15,0 0 0 16,0 0 1-16,0 0-2 16,0 0-3-16,0 0-2 15,0 20 7-15,0 11 1 16,11-2 0-16,58 8-2 15,5 7 1-15,-11-1 0 16,40 3-2-16,-17-9-3 16,-18 6 1-16,30 9-1 15,-18-23-1-15,-6 8 1 0,-22-8 0 16,-12-6-1-16,-17 0 1 15,17-3-1-15,-17-5-1 16,-12 1 0-16,-11-1-1 16,17-9-2-16,-5-6 2 15,-12 0-1-15,0 0 0 16,0 0 1-16,0 0 1 15,0 0-1-15,0 0 3 16,0 0 2-16,23 0-6 16,-6-15-9-16,-6-42 9 15,12-10 2-15,17-21-3 16,-17-24 2-16,6 2-2 15,5 7-2-15,-5-15 3 0,22 38-1 16,0 5 0 0,-28 40-1-16,-11 12 0 0,5 23 1 15,-17 0-2-15,0 0 0 16,0 0 1-16,0 0-3 15,0 0 3-15,0 0 1 16,0 0 0-16,0 0-3 16,0 23 3-16,0 20 1 15,34 15 2-15,-5 25 0 16,-6 18-2-16,5 11 0 15,7-9 0-15,5 15 0 16,0 0-1-16,-6 14 0 16,18 0 0-16,-24 1-1 15,35-7 1-15,-23-25 0 0,-5 11-3 16,5-32 3-16,0-20 2 15,-40 7-3-15,11-24 2 16,1-14 1-16,-12-6-4 16,0-17 1-16,0-6-13 15,0 0-31-15,0 0-49 16,0-21-99-16,0-31-235 15</inkml:trace>
        </inkml:traceGroup>
        <inkml:traceGroup>
          <inkml:annotationXML>
            <emma:emma xmlns:emma="http://www.w3.org/2003/04/emma" version="1.0">
              <emma:interpretation id="{3831155C-155C-47D9-A819-17AE467563C7}" emma:medium="tactile" emma:mode="ink">
                <msink:context xmlns:msink="http://schemas.microsoft.com/ink/2010/main" type="inkWord" rotatedBoundingBox="12590,16016 24573,15740 24632,18287 12649,18564"/>
              </emma:interpretation>
              <emma:one-of disjunction-type="recognition" id="oneOf7">
                <emma:interpretation id="interp35" emma:lang="en-US" emma:confidence="0">
                  <emma:literal>CMS-IF</emma:literal>
                </emma:interpretation>
                <emma:interpretation id="interp36" emma:lang="en-US" emma:confidence="0">
                  <emma:literal>cysts</emma:literal>
                </emma:interpretation>
                <emma:interpretation id="interp37" emma:lang="en-US" emma:confidence="0">
                  <emma:literal>Cysts</emma:literal>
                </emma:interpretation>
                <emma:interpretation id="interp38" emma:lang="en-US" emma:confidence="0">
                  <emma:literal>Crusts</emma:literal>
                </emma:interpretation>
                <emma:interpretation id="interp39" emma:lang="en-US" emma:confidence="0">
                  <emma:literal>Chests</emma:literal>
                </emma:interpretation>
              </emma:one-of>
            </emma:emma>
          </inkml:annotationXML>
          <inkml:trace contextRef="#ctx0" brushRef="#br0" timeOffset="34607.9795">17673 10222 150 0,'0'-6'211'0,"18"6"-113"15,-18 0-26-15,0 0-8 16,34 0-18-16,17 15-9 16,30 36-2-16,-30 22-4 15,46 24-3-15,-5 12 2 0,-18 3-4 16,6 20-7-16,-28 1-2 15,-6-1-2-15,-29 15-3 16,-17-1-1-16,0-11-6 16,0-3-1-16,0-31-3 15,0-18 0-15,0-17-2 16,0-45 2-16,-17-5 0 15,-6-9-14-15,0-7-20 16,-46 0-33-16,23 0-50 16,-22-23-63-16,16-21-129 15</inkml:trace>
          <inkml:trace contextRef="#ctx0" brushRef="#br0" timeOffset="35121.0089">16935 10305 170 0,'0'-17'128'16,"0"17"-63"-16,63 0 17 15,29 0-4-15,22 0-11 16,29 0-16-16,23 0-11 16,12 0-6-16,22 0-6 15,29 0-7-15,-23-20-9 16,-17 5 2-16,-35-1-2 15,0 10 0-15,-39-9-6 0,-12 1-1 16,-40 5-1 0,0 3-3-16,-40-2-2 0,-23 8 0 15,0-8-9-15,0 1-26 16,0-1-32-16,0 8-81 15,-35 0-132-15</inkml:trace>
          <inkml:trace contextRef="#ctx0" brushRef="#br0" timeOffset="35714.0428">17754 12012 302 0,'0'-22'147'0,"0"7"-61"15,0 7-23-15,22-13-20 16,7 13-12-16,5-13-4 16,6 13-4-16,0-6 6 15,35-1-2-15,28 1 2 16,23-24-11-16,17 10-1 15,46-18 0-15,-1 3-4 16,7-9-1-16,-18 15-1 16,41-15-6-16,-52 29-2 15,11-12 0-15,-40 12-3 0,6 9 1 16,-68 14-1-16,-35-8 0 15,-17 8 0-15,-23 0-2 16,0 0-12-16,0 0-11 16,0 0-16-16,-63 22-82 15,-23 30-138-15</inkml:trace>
          <inkml:trace contextRef="#ctx0" brushRef="#br0" timeOffset="36768.1031">21038 10187 203 0,'0'-16'172'15,"0"1"-82"-15,0 9-11 16,0-2-13-16,0 1-11 16,0 7-9-16,0-8-3 15,0 8-1-15,0 0-8 16,-12 0-6-16,-51 0-12 15,-28 0-11-15,5 15-3 16,-6 22-1-16,18 15-1 16,-6-9 0-16,57 9 0 15,12-15 0-15,11-8-2 0,0-6 0 16,0 5 4-16,0 1 1 15,0 2-1-15,0 21 1 16,51-17 0-16,35 17-2 16,-12-7-2-16,18-1 2 15,22-7 0-15,-22-8 1 16,-18-15-2-16,1 1-2 15,-24-7 1-15,1 7 2 16,-41-7-1-16,29-2 0 16,-29 9 2-16,18-1-2 15,-6 17 0-15,6 12 0 16,-18 9 2-16,0 23-2 15,-11-3 3-15,0 17 0 0,0 6-2 16,0 2 4-16,-11-2-1 16,-63 0 3-16,-6-6-2 15,-6 0-3-15,-6-31 0 16,29-21 1-16,12 0 2 15,-24-31 8-15,-16-6-3 16,-1 0-5-16,-34 0-4 16,-11 0 0-16,6 0-5 15,45 0-8-15,-6 0-15 16,6 0-20-16,6 0-25 15,29 0-56-15,16 0-92 16,24 9-162-16</inkml:trace>
          <inkml:trace contextRef="#ctx0" brushRef="#br0" timeOffset="31421.7973">12478 9958 403 0,'0'-15'166'0,"0"15"-79"0,0 0-21 16,-34 0-27 0,-6 0-18-16,-34 0-2 0,-7 15-5 15,-44 51-6-15,-30 14-3 16,-34 32 4-16,-17 12-1 15,-11 17-2-15,-35 28-3 16,23 7-2-16,12 16-1 16,28 0 1-16,46-1-1 15,80-7-1-15,63-15-1 16,0-6-1-16,52-16 3 15,102-15-4-15,46-28 3 16,58-24 2-16,22-22-1 16,12-21 2-16,23-28 5 15,-35-9 0-15,29 0-5 0,-40 0-1 16,-40-52 0-16,-40-8-1 15,-24-6-4-15,-39 14-5 16,-34 17-16-16,-41 12-39 16,-51 9-24-16,0-1-75 15,0 7-159-15</inkml:trace>
          <inkml:trace contextRef="#ctx0" brushRef="#br0" timeOffset="33003.8878">13028 10437 261 0,'0'6'109'0,"0"3"-61"16,0-3-8-16,0 2 4 15,0 7-7-15,11-7-5 16,18 13-11-16,-29 1-12 16,11 7-3-16,1-20-3 15,16-3-2-15,-5 2-3 16,-12-8-3-16,1 0-5 15,5 0 7-15,-17 0 8 0,0 0 5 16,12 0 3 0,-12 0 10-16,0 0-1 0,0 0 5 15,0 0-1-15,0 0-9 16,0 0-7-16,0 0-6 15,0 0-3-15,0 0-1 16,0 0 1-16,0 0-1 16,0 0 0-16,0 0 4 15,0 0-1-15,0 0 2 16,0 0 5-16,0 0 0 15,0 0-4-15,0 0-4 16,0 0-3-16,0 0 0 16,0 0 0-16,0 0-1 15,0 0 4-15,22 29 1 0,-4-15 1 16,4 15 2-16,1 2 0 15,57 7 0-15,-17-3-1 16,29 25 0-16,-29-9-2 16,34 1-3-16,-17-9 0 15,6 24 0-15,-6-7 0 16,-5-9 0-16,-1-1 0 15,-5-5 1-15,-18-16 3 16,-17-14 1-16,-5-15-1 16,-18 0 3-16,1 0 1 15,17 0-1-15,-18 0-4 16,23 0-6-16,6-52 9 15,0-6-1-15,-17-16-2 0,-6-15-1 16,6-21-2 0,-23 1 1-16,0-40 0 0,23-4-2 15,-6 27 1-15,-5 16 0 16,11 50 0-16,-23 31 1 15,17 29-2-15,-6 0 3 16,-11 0 0-16,23 0 0 16,6 23-1-16,5 35 5 15,18 16-2-15,-12 13 0 16,0 10-2-16,-6 21 4 15,18-14-1-15,-1 5 0 16,-11 1 2-16,23-7-3 16,-11 15 1-16,-30 0-2 15,18 0-1-15,0-15-3 0,-28 15 1 16,39-23 0-16,12-6 0 15,-23-15-10-15,-5-16 11 16,-7 2-3-16,-16-8 4 16,-1-9-3-16,1-6-14 15,-12-16-22-15,0-5-36 16,0-1-71-16,-52-15-222 15</inkml:trace>
          <inkml:trace contextRef="#ctx0" brushRef="#br0" timeOffset="31947.8274">13462 10481 275 0,'0'0'129'0,"0"0"-67"0,0 8-21 16,0 35 13-16,0 32-10 16,0 5-8-16,0 38-3 15,0 29-3-15,0 8-1 16,0 6-3-16,0 1-3 15,0-22 1-15,0 21-12 16,12-20-5-16,-1-9-6 16,1-20-1-16,16-25 1 15,-28-13-2-15,12-31 0 16,-1-5 1-16,-11-24-6 15,0-6-19-15,0-8-30 0,0 0-54 16,0 0-111 0,-34-43-132-16</inkml:trace>
          <inkml:trace contextRef="#ctx0" brushRef="#br0" timeOffset="33875.9376">16787 10127 274 0,'0'-23'180'0,"0"23"-98"0,-18 0-19 16,-16 0-22 0,-17 0-10-16,11 0-16 0,-35 9-2 15,-68 42 6-15,-6 22 1 16,18 9-2-16,-6-9-8 15,74 1-6-15,0-8-3 16,45-22 1-16,18 7-2 16,0-13 3-16,0 5 6 15,81-12 4-15,22-2-3 16,22-6 1-16,-10-17-3 15,22-6 1-15,-45 14-6 16,-6-14-2-16,-6 0-1 16,5 9-2-16,-4-9 1 15,-30 14 0-15,-17 15 0 0,46-6 0 16,-45 35 4-16,5 16-3 15,0 7 3-15,-17 22-1 16,-12 0 1-16,6-7 2 16,-17-8 3-16,0 8 2 15,0 15 4-15,-80-16-1 16,-23 0-3-16,18-20-3 15,-7-24-4-15,40-28 0 16,-10-17-1-16,-1-6-2 16,-23 0-5-16,-57 0-5 15,-46 0-4-15,23-6-7 16,0 6-15-16,23 0-30 15,29 0-41-15,11 0-122 0</inkml:trace>
          <inkml:trace contextRef="#ctx0" brushRef="#br0" timeOffset="41685.3843">21066 11144 229 0,'0'-37'174'16,"12"23"-87"-16,22-3-27 15,6-4-20-15,40-8-21 16,6-16-1-16,17 8 0 15,34-7-7-15,6-7 7 16,-5-1 2-16,-7 0 6 16,-45-14-9-16,-6 37 0 15,-45 6-5-15,-7 3-8 16,-16-3-4-16,-1 9-1 15,-11 5-32-15,0 9-52 0,0 0-148 16</inkml:trace>
          <inkml:trace contextRef="#ctx0" brushRef="#br0" timeOffset="42536.433">16769 11144 132 0,'0'-8'220'0,"0"0"-119"16,0-7-26-16,0-5-16 15,0-18-23-15,92-13-5 16,22-15-6-16,52-9-3 15,-11 17-1-15,-29-2-6 0,-12 2-5 16,-51 27 3-16,-23 17-4 16,-40 14-6-16,0 0-4 15,0 0-1-15,0 0-15 16,0 0-21-16,0 0-27 15,0 0-31-15,0 0-97 16</inkml:trace>
        </inkml:traceGroup>
        <inkml:traceGroup>
          <inkml:annotationXML>
            <emma:emma xmlns:emma="http://www.w3.org/2003/04/emma" version="1.0">
              <emma:interpretation id="{319F380C-2ABF-4117-9652-417D27B9CFCD}" emma:medium="tactile" emma:mode="ink">
                <msink:context xmlns:msink="http://schemas.microsoft.com/ink/2010/main" type="inkWord" rotatedBoundingBox="26468,15457 32840,15310 32910,18356 26538,18503"/>
              </emma:interpretation>
              <emma:one-of disjunction-type="recognition" id="oneOf8">
                <emma:interpretation id="interp40" emma:lang="en-US" emma:confidence="0">
                  <emma:literal>DSP</emma:literal>
                </emma:interpretation>
                <emma:interpretation id="interp41" emma:lang="en-US" emma:confidence="0">
                  <emma:literal>DSPS</emma:literal>
                </emma:interpretation>
                <emma:interpretation id="interp42" emma:lang="en-US" emma:confidence="0">
                  <emma:literal>DEEP</emma:literal>
                </emma:interpretation>
                <emma:interpretation id="interp43" emma:lang="en-US" emma:confidence="0">
                  <emma:literal>DSPs</emma:literal>
                </emma:interpretation>
                <emma:interpretation id="interp44" emma:lang="en-US" emma:confidence="0">
                  <emma:literal>DeP</emma:literal>
                </emma:interpretation>
              </emma:one-of>
            </emma:emma>
          </inkml:annotationXML>
          <inkml:trace contextRef="#ctx0" brushRef="#br0" timeOffset="38119.1803">24162 10216 80 0,'11'-14'235'16,"-11"14"-129"-16,0 0-16 16,0 0-17-16,0 0-33 15,0 14-17-15,12 58 15 16,10 17 4-16,7 15-18 15,23 36 1-15,-18 22-6 16,-17 21-4-16,-6 10-2 16,-11 28-5-16,0-8-3 0,0-6-1 15,0-23 1-15,0-32-1 16,0-25-3-16,-11-39 0 15,11-21-2-15,-17-30 3 16,17-23 0-16,-12-8 2 16,1-6 2-16,-12 0 1 15,-28 0-8-15,22-57-3 16,6-24-1-16,12-22 5 15,11-15 1-15,0-8 0 16,0-21 0-16,0-23 0 16,0-14-1-16,0-22 1 15,0-1 0-15,0 2-1 16,23-10-2-16,28 40 1 15,12 28 0-15,-23 44 1 0,-6 22-1 16,6 29 0-16,-17 15-1 16,29 0-1-16,16 0-1 15,7 16 1-15,-1 13 0 16,18 8 2-16,11 0 1 15,11 0 0-15,12 0-3 16,28 0 1-16,-28 0 1 16,29 8-1-16,-18 64 2 15,-11 3 2-15,6 5 0 16,-18 1 2-16,-40 16-1 15,18-2 1-15,-29 9 2 16,-12 20-1-16,-28 8-2 0,-23 2 0 16,0 28-1-16,0 7 2 15,0 1-1-15,-74-9-2 16,-41-21-6-16,13-7 7 15,-24-16-1-15,-17-7-1 16,5-13 1-16,7-31-1 16,-7-14 1-16,-16-31-1 15,-1-21-1-15,-22 0-3 16,40 0-6-16,-6-7-2 15,5-38-3-15,58 2-11 16,17-1-34-16,40 7-22 16,12 6-63-16,11-4-138 15</inkml:trace>
          <inkml:trace contextRef="#ctx0" brushRef="#br0" timeOffset="38876.2236">28224 10084 308 0,'0'-23'157'15,"0"9"-60"-15,-40-9-14 16,0 0-29-16,-23 2-17 15,-12 7-8-15,-39 14-7 0,23 0-7 16,-35 0-8-16,-29 0-1 16,-11 58-3-16,-11 37-1 15,-12 17-2-15,35 5-1 16,51-7-1-16,51-21 0 15,52-15-2-15,0-8 2 16,0-22 1-16,80 8-1 16,35-24 3-16,10-13 3 15,1 1-3-15,29 5 1 16,11 8-1-16,-12 8 1 15,-16 0-1-15,-24 38-2 16,-11-9 5-16,-29 15 2 0,-22 8 4 16,-24-3-1-16,-28 12 3 15,0 5-2-15,0-8 0 16,-40 8-1-16,-34 7-4 15,-40-21-1-15,11-9-2 16,0-13-1-16,-12-24 1 16,24-20 0-16,16-15-1 15,12-8-7-15,0 0-6 16,-17-31-11-16,17-27-18 15,23-8-54-15,17 0-68 16,12 0-132-16</inkml:trace>
          <inkml:trace contextRef="#ctx0" brushRef="#br0" timeOffset="39515.2602">27331 11415 149 0,'-11'0'238'0,"11"0"-136"0,0 0-29 15,0 0-31-15,0 0-29 16,0-35-1-16,74-25 3 15,52 2-3-15,17-25 12 16,-5 11 6-16,-13-9-7 16,-33 21-1-16,-1 23-4 15,-28 0-7-15,-11 8-7 16,-18 8-5-16,18-1 1 15,-41 7-6-15,18 1-14 16,-29 14-26-16,0 0-51 0,0 0-89 16</inkml:trace>
          <inkml:trace contextRef="#ctx0" brushRef="#br0" timeOffset="40444.3133">29111 10113 326 0,'0'-15'118'16,"0"7"-50"-16,0 8-11 16,0 0-9-16,0 0-11 15,0 0-14-15,0 8-4 16,0 29 0-16,0 15 19 15,0-8-8-15,0 13 0 16,0 10-9-16,0 7-6 16,0 7-5-16,0 22-6 15,0 9-1-15,0-11-1 0,0 11-2 16,0 20 0-16,0 0 0 15,0 0 1-15,0 1-1 16,0-22 7-16,0 22 8 16,-35-30-3-16,7 0-2 15,5-8-7-15,-6-28-2 16,18-16-1-16,11-30 0 15,0-5-1-15,0-16-1 16,0 0 1-16,0 0 0 16,0 0-1-16,0 0-5 15,0-37 2-15,0-14 8 16,0-16 1-16,0-21-3 15,0-16 0-15,0-20-1 0,11-54 1 16,41 3-5-16,-1-32 1 16,1-14 1-16,-24-7-1 15,18 13 3-15,-6 31 0 16,-11 23 1-16,-18 21-2 15,1 30 2-15,11 29 0 16,-6 15-2-16,6 6 0 16,17 17-2-16,23-9 1 15,0-8 0-15,40 9-3 16,0-7-2-16,0 0 3 15,-6 21 1-15,-17 22 2 16,6 15-2-16,5 0 2 16,-28 21 1-16,29 45 1 15,-29 23 1-15,-29 6 0 0,-17 2 1 16,-17-2 0-16,0 0 1 15,0-14 5-15,-28 2 0 16,-98-11-4-16,11-12 1 16,-79-8-5-16,-7-17 1 15,-27-4-7-15,10-25-9 16,-11-6-8-16,23 0-11 15,29 0-11-15,11 0-24 16,52 0-52-16,28 0-107 16</inkml:trace>
        </inkml:traceGroup>
      </inkml:traceGroup>
    </inkml:traceGroup>
  </inkml:traceGroup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  <inkml:channel name="T" type="integer" max="2.14748E9" units="dev"/>
        </inkml:traceFormat>
        <inkml:channelProperties>
          <inkml:channelProperty channel="X" name="resolution" value="2226.01904" units="1/cm"/>
          <inkml:channelProperty channel="Y" name="resolution" value="3561.63013" units="1/cm"/>
          <inkml:channelProperty channel="F" name="resolution" value="2.84167" units="1/cm"/>
          <inkml:channelProperty channel="T" name="resolution" value="1" units="1/dev"/>
        </inkml:channelProperties>
      </inkml:inkSource>
      <inkml:timestamp xml:id="ts0" timeString="2014-07-04T14:45:26.992"/>
    </inkml:context>
    <inkml:brush xml:id="br0">
      <inkml:brushProperty name="width" value="0.16757" units="cm"/>
      <inkml:brushProperty name="height" value="0.16757" units="cm"/>
      <inkml:brushProperty name="color" value="#2E75B6"/>
      <inkml:brushProperty name="fitToCurve" value="1"/>
    </inkml:brush>
  </inkml:definitions>
  <inkml:traceGroup>
    <inkml:annotationXML>
      <emma:emma xmlns:emma="http://www.w3.org/2003/04/emma" version="1.0">
        <emma:interpretation id="{FBD6A08A-5F6F-415E-A5EB-56F7A6CAECE3}" emma:medium="tactile" emma:mode="ink">
          <msink:context xmlns:msink="http://schemas.microsoft.com/ink/2010/main" type="inkDrawing" rotatedBoundingBox="2417,3539 6026,3651 5948,6182 2339,6071" semanticType="callout" shapeName="Other">
            <msink:sourceLink direction="with" ref="{CE8C129E-0731-4126-9843-E7F82AC83589}"/>
          </msink:context>
        </emma:interpretation>
      </emma:emma>
    </inkml:annotationXML>
    <inkml:trace contextRef="#ctx0" brushRef="#br0">124 63 342 0,'0'-29'128'16,"0"0"-43"-16,0 21-22 16,0 8-10-16,0 0-7 0,0 0-7 15,0 0-8-15,0 0-8 16,0 0-5-16,-12 0 0 15,12 0-2-15,0 0-6 16,0 0 0-16,0 0 0 16,0 0 2-16,-11 0-1 15,11 23 0-15,-17 14 4 16,17 15 1-16,-12 14-5 15,1 15-4-15,11 14-2 16,-12 8-2-16,-5 24 1 16,6 5-1-16,11 15-2 15,0 0 2-15,0 8-2 16,0 0-2-16,0-8 1 0,0 14 1 15,0 9 2 1,0-21-2-16,51-11-1 0,12-20-1 16,-23-14 3-16,23-24-4 15,11-20 1-15,-5-31-1 16,-23-6 0-16,5-17 1 15,-11-6-1-15,12 0-1 16,11 0 7-16,11 0 2 16,6-43-2-16,6-17 0 15,-23-6-2-15,29 0-1 16,-41-1 0-16,1 16 0 15,-12 7 0-15,23 1-1 16,-12 12 1-16,-17 16-1 16,29 15-4-16,17 0 2 0,6 0 3 15,29 23-1-15,28 29 3 16,-29 14-3-16,41 0 1 15,-29 0 0-15,28 9-1 16,-28-23 2-16,-12-9-2 16,24-6 1-16,-35-8-1 15,40-21-1-15,-46-8 1 16,17 0 2-16,-11-45-2 15,-11-44 3-15,-6-29-3 16,-18-35 2-16,-33-31-4 16,-7-17 1-16,-28-18 6 15,0-11-5-15,0 9 0 16,0 16 0-16,0 13 0 0,-28 22 0 15,16 29 0 1,-11 32 0-16,6 34 0 0,6 32-3 16,-1 20-7-16,1 9-23 15,-6-1-60-15,-6 1-34 16,0-1-128-16</inkml:trace>
  </inkml:traceGroup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  <inkml:channel name="T" type="integer" max="2.14748E9" units="dev"/>
        </inkml:traceFormat>
        <inkml:channelProperties>
          <inkml:channelProperty channel="X" name="resolution" value="2226.01904" units="1/cm"/>
          <inkml:channelProperty channel="Y" name="resolution" value="3561.63013" units="1/cm"/>
          <inkml:channelProperty channel="F" name="resolution" value="2.84167" units="1/cm"/>
          <inkml:channelProperty channel="T" name="resolution" value="1" units="1/dev"/>
        </inkml:channelProperties>
      </inkml:inkSource>
      <inkml:timestamp xml:id="ts0" timeString="2014-07-04T14:45:32.502"/>
    </inkml:context>
    <inkml:brush xml:id="br0">
      <inkml:brushProperty name="width" value="0.16757" units="cm"/>
      <inkml:brushProperty name="height" value="0.16757" units="cm"/>
      <inkml:brushProperty name="color" value="#2E75B6"/>
      <inkml:brushProperty name="fitToCurve" value="1"/>
    </inkml:brush>
  </inkml:definitions>
  <inkml:traceGroup>
    <inkml:annotationXML>
      <emma:emma xmlns:emma="http://www.w3.org/2003/04/emma" version="1.0">
        <emma:interpretation id="{2CC50DF0-2143-40FB-8843-58494541C4A7}" emma:medium="tactile" emma:mode="ink">
          <msink:context xmlns:msink="http://schemas.microsoft.com/ink/2010/main" type="inkDrawing" rotatedBoundingBox="6055,4995 8846,4712 9008,6302 6216,6584" semanticType="callout" shapeName="Other">
            <msink:sourceLink direction="with" ref="{CE8C129E-0731-4126-9843-E7F82AC83589}"/>
          </msink:context>
        </emma:interpretation>
      </emma:emma>
    </inkml:annotationXML>
    <inkml:trace contextRef="#ctx0" brushRef="#br0">1113 94 71 0,'0'0'177'16,"0"8"-40"-16,0-2-38 16,0-6-21-16,0 0-20 0,0 0-16 15,0 0-9-15,0 0-8 16,0 0-7-16,0 0-2 15,0 0-2-15,0 0 0 16,0 0 1-16,0 0 2 16,-12 0 2-16,1 0 1 15,-29 0 0-15,-12 0-8 16,12 9-6-16,-23-9 1 15,23 6-2-15,-6 2-1 16,-34-2-2-16,46 3-2 16,-18 5 0-16,-16 9 1 15,-7 0-2-15,24 5 1 0,-1 24-1 16,18 6 0-1,-29 8 1-15,12 0 1 0,-18 0-2 16,23 1 0-16,6 7 0 16,0 7 0-16,6 8 1 15,17-1-1-15,17 8 1 16,0-8-2-16,0-7-1 15,0-7-3-15,0-7 0 16,51-10 4-16,29-5-1 16,-17-8 0-16,-11-7-1 15,33-15 1-15,18-7 1 16,0-7 1-16,23-8-2 15,-34 0 0-15,22 0-1 16,-28-51 1-16,28-47-6 16,18-26 7-16,-35-22-7 0,-5-24-3 15,-29 1 9-15,-12 5 3 16,-28 26 0-16,6 20 3 15,-29 15 1-15,0 28 4 16,0 32 3-16,0 6-1 16,0 8-3-16,-29 0-4 15,6 6-1-15,12 0-2 16,-1 3-1-16,-5 11 2 15,17 1-3-15,0 2 0 16,-11 6 0-16,11 0-1 16,0 0 0-16,0 0 2 15,0 0 0-15,0 0 2 0,0 0 2 16,0 0-3-1,-12 0 1-15,12 0-1 0,0 0-1 16,0 0-2-16,0 0 1 16,0 14 0-16,0 38 4 15,0 14-1-15,0 15 1 16,12-1-2-16,51 17 2 15,28 5-2-15,-5 1 0 16,29 9 0-16,-1 6 0 16,40 6 0-16,-39-7 0 15,51-5-2-15,-23-17 2 16,-29-20 0-16,-16-24-1 15,-30-16 0-15,-33-12 1 16,-18-15-9-16,-17-8-52 16,0 0-66-16,0 0-186 0</inkml:trace>
  </inkml:traceGroup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  <inkml:channel name="T" type="integer" max="2.14748E9" units="dev"/>
        </inkml:traceFormat>
        <inkml:channelProperties>
          <inkml:channelProperty channel="X" name="resolution" value="2226.01904" units="1/cm"/>
          <inkml:channelProperty channel="Y" name="resolution" value="3561.63013" units="1/cm"/>
          <inkml:channelProperty channel="F" name="resolution" value="2.84167" units="1/cm"/>
          <inkml:channelProperty channel="T" name="resolution" value="1" units="1/dev"/>
        </inkml:channelProperties>
      </inkml:inkSource>
      <inkml:timestamp xml:id="ts0" timeString="2014-07-04T14:45:33.514"/>
    </inkml:context>
    <inkml:brush xml:id="br0">
      <inkml:brushProperty name="width" value="0.16757" units="cm"/>
      <inkml:brushProperty name="height" value="0.16757" units="cm"/>
      <inkml:brushProperty name="color" value="#2E75B6"/>
      <inkml:brushProperty name="fitToCurve" value="1"/>
    </inkml:brush>
  </inkml:definitions>
  <inkml:traceGroup>
    <inkml:annotationXML>
      <emma:emma xmlns:emma="http://www.w3.org/2003/04/emma" version="1.0">
        <emma:interpretation id="{5C01486C-BE8A-4FFD-9902-8752A49DAE02}" emma:medium="tactile" emma:mode="ink">
          <msink:context xmlns:msink="http://schemas.microsoft.com/ink/2010/main" type="writingRegion" rotatedBoundingBox="8676,3106 33829,3119 33827,6978 8674,6964"/>
        </emma:interpretation>
      </emma:emma>
    </inkml:annotationXML>
    <inkml:traceGroup>
      <inkml:annotationXML>
        <emma:emma xmlns:emma="http://www.w3.org/2003/04/emma" version="1.0">
          <emma:interpretation id="{CB55CF99-73E0-4673-99E6-F2A29B2B4201}" emma:medium="tactile" emma:mode="ink">
            <msink:context xmlns:msink="http://schemas.microsoft.com/ink/2010/main" type="paragraph" rotatedBoundingBox="8676,3106 33829,3119 33827,6978 8674,696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CE76D9C-CB81-4435-9E3A-20EBC3E9FED1}" emma:medium="tactile" emma:mode="ink">
              <msink:context xmlns:msink="http://schemas.microsoft.com/ink/2010/main" type="line" rotatedBoundingBox="8676,3106 33829,3119 33827,6978 8674,6964"/>
            </emma:interpretation>
          </emma:emma>
        </inkml:annotationXML>
        <inkml:traceGroup>
          <inkml:annotationXML>
            <emma:emma xmlns:emma="http://www.w3.org/2003/04/emma" version="1.0">
              <emma:interpretation id="{926EF6C6-E5D1-49AC-BD32-83DD78A5783D}" emma:medium="tactile" emma:mode="ink">
                <msink:context xmlns:msink="http://schemas.microsoft.com/ink/2010/main" type="inkWord" rotatedBoundingBox="8767,2637 27928,3384 27780,7191 8619,6445"/>
              </emma:interpretation>
              <emma:one-of disjunction-type="recognition" id="oneOf0">
                <emma:interpretation id="interp0" emma:lang="en-US" emma:confidence="0">
                  <emma:literal>renumber.</emma:literal>
                </emma:interpretation>
                <emma:interpretation id="interp1" emma:lang="en-US" emma:confidence="0">
                  <emma:literal>renumber,</emma:literal>
                </emma:interpretation>
                <emma:interpretation id="interp2" emma:lang="en-US" emma:confidence="0">
                  <emma:literal>renumber</emma:literal>
                </emma:interpretation>
                <emma:interpretation id="interp3" emma:lang="en-US" emma:confidence="0">
                  <emma:literal>renumbers.</emma:literal>
                </emma:interpretation>
                <emma:interpretation id="interp4" emma:lang="en-US" emma:confidence="0">
                  <emma:literal>renumbers,</emma:literal>
                </emma:interpretation>
              </emma:one-of>
            </emma:emma>
          </inkml:annotationXML>
          <inkml:trace contextRef="#ctx0" brushRef="#br0">-12 368 69 0,'0'-21'207'0,"-11"13"-92"16,11 8-39-16,0 0-8 15,0 0-12-15,0 0-15 0,0 0 0 16,0 0-4-1,0 0 1-15,0 0-4 0,0 0-7 16,0 0-11-16,34 0-5 16,18 0-1-16,28 23-3 15,-6 35 0-15,18 39-2 16,5 6-2-16,35 21-1 15,-7 2 0-15,13 13-1 16,-24-7 1-16,1-6-2 16,-1-8 0-16,-11-23 0 15,-11 8 1-15,-41-28 0 16,12-23-1-16,-12-17 0 15,-16-4 1-15,-7-17 0 16,-16-14-2-16,-1 0 0 16,6 0-1-16,-5 0 4 0,-12 0 1 15,23 0 0-15,5-60 9 16,7-20 1-16,5-24-7 15,-17 1 2-15,5-15-5 16,-5 0 4-16,17-6-5 16,-28-16 0-16,5 1-1 15,29-1 1-15,-18 7-1 16,12 1 0-16,-5 35 1 15,5 10 1-15,0 13-2 16,-29 22-1-16,23 23 3 16,-16 15-4-16,-7-1 1 15,-11 15-1-15,12-8-1 0,-12 8-6 16,0 0-8-1,0 0-15-15,11-8-15 0,-11 1-27 16,0-1-37-16,0 8-104 16,0 0-205-16</inkml:trace>
          <inkml:trace contextRef="#ctx0" brushRef="#br0" timeOffset="1148.0657">2460 721 184 0,'0'-20'171'0,"0"20"-69"16,0 0-36-1,0 0-14-15,11-8-12 0,52-7-14 16,0 7-9-16,29-7-8 16,-6 1-4-16,-6-1-3 15,34 1-1-15,-39-9 1 16,-1-6-1-16,17 6 1 15,-28 3 1-15,18-26 5 16,-36 26-1-16,24-26-2 16,-35 17-2-16,6 0-2 15,-28-16 7-15,-1 10-1 16,-11-3-5-16,0-7 1 15,0 16 1-15,0 0 2 16,0 6 0-16,-51 3-1 16,-35 3 10-16,-17 11-3 0,-12 6-2 15,-10 0 0-15,10 0-2 16,-16 0-4-16,16 0-2 15,18 29-2-15,-18 52-1 16,1 36 1-16,45 30 0 16,24 16 0-16,16 13 1 15,29 8-2-15,0 0 0 16,0-14 1-16,92-22 0 15,33-15 0-15,1-30 2 16,29-22-2-16,-1-30 2 16,24-30 2-16,39-21-2 15,12 0-4-15,0-52-4 0,-29-34-15 16,-5-3-13-1,-70 8-27-15,-22 21-42 0,-40 8-107 16</inkml:trace>
          <inkml:trace contextRef="#ctx0" brushRef="#br0" timeOffset="2206.1262">4726 52 249 0,'0'-21'176'16,"0"21"-72"-16,0 0-42 16,0 0-21-16,0 0-19 0,11 6-10 15,29 60 0-15,0 23-1 16,23 15-2-16,-11-1 3 15,-18 15 0-15,-5 0-1 16,-7-1 2-16,-10 7 0 16,-12 3-5-16,0-10-3 15,0 1-3-15,0-8-1 16,0-30 0-16,0 1 0 15,0-21-3-15,0-23 1 16,0-22 2-16,0-15-4 16,0 0-4-16,0 0 8 15,0-23-5-15,0-66 18 0,0-12-10 16,0-25-2-1,0-21 1-15,0 0 7 0,-23-8-2 16,23 0-1-16,0 0-3 16,0 0-2-16,0 23 0 15,0 14 0-15,0 23 3 16,52 29-3-16,-1 22 2 15,1 7-2-15,-1 14 2 16,12 9-2-16,11 6-4 16,18 8 2-16,-29 0 3 15,51 0-2-15,-28 0 0 16,6 37 1-16,-7 8 0 15,-4 7-1-15,-7 14 0 16,6 29 1-16,6 37-1 16,-23 15 0-16,17 45 0 0,-6-16-2 15,-22 8-1-15,11-29-2 16,11-23-2-16,-5-28 1 15,-24-30 0-15,-4-16 0 16,-13-12-8-16,-16-17-7 16,-12-15-5-16,0-6-16 15,0-8-47-15,0 0-129 16</inkml:trace>
          <inkml:trace contextRef="#ctx0" brushRef="#br0" timeOffset="3144.1799">7117 178 241 0,'0'-46'170'0,"0"32"-71"0,0 14-41 16,0 0-16-16,0 0-12 16,0 0-13-16,0 0-4 15,0 0-5-15,0 14 0 16,0 38 16-16,0 22 3 15,0 7-5-15,0 14-6 16,17 23-2-16,6 31 2 16,6 4-13-16,-6 2-1 15,51 0-1-15,-11-15-2 16,17-36 0-16,-5-32-2 15,5-6-1-15,-17-43 1 0,-12-15-1 16,12-8-4 0,0 0-1-16,-11-51-1 0,10-76 11 15,13-19 0-15,-24-38-1 16,-11-15 1-16,-40 7 2 15,0-6 0-15,0 43 4 16,0 14 4-16,0 40-4 16,0 41-1-16,0 23-3 15,0 30-2-15,0 7-4 16,0 0 0-16,0 0 4 15,23 15 4-15,17 57 0 16,12 32 3-16,-1 13-5 16,24 9 1-16,-24 13 0 15,12 10-1-15,17 4 2 0,-5 2-4 16,10 0-1-16,7-8 0 15,-1-15 0-15,-16-14-3 16,16-7-4-16,-28-22-6 16,-11-2-7-16,-29-13-29 15,0-7-46-15,5-24-115 16</inkml:trace>
          <inkml:trace contextRef="#ctx0" brushRef="#br0" timeOffset="4521.2586">9183 686 127 0,'0'0'198'16,"0"0"-110"-16,0 15-33 15,0-1-3-15,0 23-8 0,0 30-13 16,0 13-17-16,0 24-7 15,0 5-2-15,11 3-3 16,-11-17-2-16,29-23 1 16,-18-4 2-16,1-1 0 15,-1-24 4-15,-11 0 7 16,0-5-1-16,0-24-1 15,0-6 1-15,0-8 0 16,0 0-1-16,0 0 4 16,0 0-2-16,0-14-21 15,0-46 15-15,0-12-11 16,0-40 6-16,0 2 6 15,0-16 0-15,0-12 0 0,0 3-4 16,0 3-1 0,0 8-2-16,0 12 0 0,0-5 2 15,0 30 0-15,40 4-2 16,12 17 1-16,-29 23 1 15,28 14 0-15,-11 14 2 16,0 7-4-16,23 8 0 16,-11 0 7-16,11 0-7 15,-1 0 1-15,-10 0-3 16,-1 23 2-16,-16 28 0 15,33 7 2-15,-16 23 0 16,-6 16 0-16,-18 21-2 16,-5 0-1-16,6-1 0 15,-6-15-1-15,5-20 0 0,-16-30-1 16,-1-23 0-16,-11-29-1 15,12 0 1-15,-12 0-2 16,0 0-2-16,17-66 2 16,-6-46 13-16,12-26-8 15,-23-26-2-15,0 3 2 16,29 0-3-16,-6 12 1 15,5 25 2-15,24 21-2 16,11 14-1-16,0 31 1 16,-12 21 2-16,-17 14-2 15,6 23 2-15,35 0 2 16,-7 15 3-16,18 51-5 15,6 31 1-15,-6 6-2 16,5 15 2-16,-16 6-3 16,5 8 1-16,-17 15-1 0,22-13 1 15,-22 19-1-15,-23-4-1 16,12-2 0-16,-1-23-1 15,-28-6-5-15,6-21-22 16,5-31-42-16,-17-8-48 16,-17-6-154-16</inkml:trace>
          <inkml:trace contextRef="#ctx0" brushRef="#br0" timeOffset="5557.3179">12267-1546 17 0,'-12'0'377'0,"-5"0"-279"16,6 23-52-16,11 37-5 15,0 6-15-15,0 20-11 0,0 26 1 16,11 12-3-16,29 25 9 15,-17 4-2-15,17 10-3 16,-11 13 1-16,5 16-6 16,6 7-1-16,-17 14 0 15,17 8-2-15,-29 23-3 16,-11 12 1-16,0 2 3 15,0-16-5-15,0-35-2 16,0-29-1-16,12-40-1 16,28-20 2-16,0-35-3 15,-17-17 2-15,5-31-1 16,-16-12 2-16,-12-23 2 15,0 0 9-15,0 0 5 0,0 0-9 16,0-52-12 0,0-37 6-16,0-29-3 0,-23-28-2 15,-6-16 1-15,18-7 1 16,11 22-3-16,0 15 2 15,0 20 1-15,0 9-3 16,23 22 3-16,28 15-2 16,1 14 1-16,-12 23-1 15,34 7 0-15,1 7 1 16,5 9 0-16,34-2 0 15,-11 8-2-15,-17 0 2 16,17 0-1-16,-12 0 0 16,24 29 1-16,-29 45 1 15,-6 15 0-15,6 35 1 0,-23 8-2 16,-12 15 0-16,1 8 2 15,-24-8 0-15,-28-7-1 16,0-22 0-16,0-6 2 16,0-17 1-16,-17-14-1 15,-46-21 0-15,0-17 1 16,-23-20-2-16,-17-9-3 15,-40-14-4-15,-5 0-2 16,-18-23-7-16,51-34-12 16,-28-12-29-16,69-3-49 15,-29-9-43-15,11 7-166 16</inkml:trace>
          <inkml:trace contextRef="#ctx0" brushRef="#br0" timeOffset="6479.3706">14916 1089 140 0,'-12'0'240'0,"12"0"-140"16,0 9-45-16,0 5-6 15,0 1-6-15,86-15-15 16,6 0-7-16,5 0-14 15,34 0-8-15,-16-38-3 16,-1-19 8-16,1-10-14 16,-29 1 11-16,17 0-8 15,-23-8 13-15,-6-7-9 0,-22 7 9 16,-30 7-6-16,-22 10 15 15,0 28 5-15,0-9-2 16,0 16-4-16,-34 16-5 16,-69-11 4-16,23 17 2 15,-46 0-2-15,23 0-4 16,-11 23-4-16,-1 51-4 15,-22 13 0-15,-6 47 0 16,-6 13 1-16,18 8-1 16,5 6 1-16,63 1-1 15,11 1 0-15,41-2-1 16,11-14 0-16,0-21-1 15,74-16-1-15,81-30 0 0,22-14 5 16,12-20 2 0,17-9-2-16,0-23 0 0,-6-7-3 15,17-7-3-15,-11 0-5 16,-17-44-6-16,-11-36 8 15,-35-9-19-15,-40 0-6 16,-40 17-7-16,-12 12-35 16,-39 22-104-16,-12 18-187 15</inkml:trace>
          <inkml:trace contextRef="#ctx0" brushRef="#br0" timeOffset="7177.4106">16809 612 201 0,'18'-8'160'15,"-7"8"-78"-15,12 0-13 16,-6 0-12-16,6 0-25 15,29 45-14-15,-12 13-7 16,5 23-3-16,7 7-3 16,-1 16 0-16,-22 14 4 15,34-9 6-15,-23 9 3 16,-6-21-1-16,-5-10-5 15,-6-4-2-15,-12-32-2 16,6-22-2-16,-17-14-1 16,0-15 2-16,0 0 3 15,0 0 5-15,0 0-17 0,0-60 5 16,0-27 0-16,-40-31 0 15,-23-8-5-15,12-21 9 16,-12-8-5-16,51 9-2 16,12 13 0-16,0 15 0 15,0 7 0-15,0 16 0 16,0 6 2-16,86 8 3 15,-23 23 2-15,17 21 1 16,-17 8 1-16,12 6-6 16,16 15-1-16,-16 2 0 15,16 6-1-15,-16-8-1 16,-1 2 0-16,6-3-4 15,-6 3-7-15,-22 6-13 0,-1 0-6 16,-28 0-31 0,-23 0-32-16,0 0-126 0</inkml:trace>
          <inkml:trace contextRef="#ctx0" brushRef="#br0" timeOffset="8236.4711">19018 1635 348 0,'0'23'163'16,"0"14"-90"-16,0-2-41 16,0 17-3-16,0 0-9 15,0-7-10-15,0-10-3 0,0-12-2 16,0 0-1-16,0-23-2 15,0 0 1-15,0 0 11 16,0 0-6-16,0-15-18 16,0-36 26-16,0 5-4 15,0-6 11-15,0 17 5 16,0 12-2-16,0 1-9 15,0 16-5-15,0 6-2 16,0 0-7-16,0 0 3 16,0 0 5-16,0 0-1 15,0 20-7-15,0 17-1 16,0 7-2-16,0-7 1 15,0-14-1-15,0-15-1 0,0-8-3 16,11 0-6 0,-11 0 0-16,23 0-3 0,-11-37 7 15,16-23 8-15,-28 2 1 16,12-2-1-16,-12 23 0 15,0 22 6-15,0 15 1 16,0 0-6-16,0 0 0 16,0 0 4-16,0 60-7 15,0 6 2-15,0 7 0 16,0-5-3-16,0-25 1 15,0-20-1-15,0-17-5 16,0-6-1-16,0 0-2 16,0 0-4-16,0 0 0 15,0-14 1-15,0-29 6 0,0-3 8 16,0 17-1-16,0 0 2 15,0 29 1-15,0 0-3 16,0 0 4-16,0 15 7 16,-12 28-11-16,-28 9 0 15,6-15-5-15,17-8-32 16,-6-15-52-16,-6-14-55 15,-5 0-289-15</inkml:trace>
        </inkml:traceGroup>
        <inkml:traceGroup>
          <inkml:annotationXML>
            <emma:emma xmlns:emma="http://www.w3.org/2003/04/emma" version="1.0">
              <emma:interpretation id="{B5E8EB2F-226F-4F92-9402-9A75355F721C}" emma:medium="tactile" emma:mode="ink">
                <msink:context xmlns:msink="http://schemas.microsoft.com/ink/2010/main" type="inkWord" rotatedBoundingBox="29205,3280 33829,3282 33827,6693 29203,6690"/>
              </emma:interpretation>
              <emma:one-of disjunction-type="recognition" id="oneOf1">
                <emma:interpretation id="interp5" emma:lang="en-US" emma:confidence="1">
                  <emma:literal>net</emma:literal>
                </emma:interpretation>
                <emma:interpretation id="interp6" emma:lang="en-US" emma:confidence="0">
                  <emma:literal>Net</emma:literal>
                </emma:interpretation>
                <emma:interpretation id="interp7" emma:lang="en-US" emma:confidence="0">
                  <emma:literal>Met</emma:literal>
                </emma:interpretation>
                <emma:interpretation id="interp8" emma:lang="en-US" emma:confidence="0">
                  <emma:literal>met</emma:literal>
                </emma:interpretation>
                <emma:interpretation id="interp9" emma:lang="en-US" emma:confidence="0">
                  <emma:literal>ret</emma:literal>
                </emma:interpretation>
              </emma:one-of>
            </emma:emma>
          </inkml:annotationXML>
          <inkml:trace contextRef="#ctx0" brushRef="#br0" timeOffset="9419.5388">20746 296 190 0,'-34'-46'100'0,"34"32"-35"0,0 7-19 16,0 7-2 0,0 0-5-16,0 0 5 0,0 0 13 15,0 0 1-15,0 0 2 16,0 0-9-16,0 15-15 15,0-9-8-15,-29 17-15 16,17 0-6-16,1 28 3 16,-6 1-3-16,17 20-3 15,0 9-1-15,0 16 0 16,0 6-3-16,0 7 1 15,0 8 0-15,0-9-3 16,17-5 2-16,6-1-1 16,6 0 0-16,5-7-2 15,-6 21 1-15,-16-13 2 0,-12-15 0 16,0 0 0-16,0-32 0 15,0-11 0-15,0-25 0 16,0-7 1-16,0-14-2 16,0 0 1-16,0 0-4 15,0 0 1-15,0 0-11 16,0-43 5-16,0-24 4 15,0-21 4-15,-29-30-2 16,-5-15 6-16,5-22-5 16,-5 17 1-16,-17 6 4 15,11-17-5-15,17 16 4 16,-6-5-2-16,18 4-2 15,11-5 2-15,0 13-1 0,0 8 1 16,0 23 0 0,0 15-2-16,0 34-3 0,40 25 1 15,-29 7 0-15,29 14-2 16,6 0-3-16,5 0-2 15,12 0 6-15,-23 0 0 16,40 0 3-16,-5 14 1 16,-35 7 1-16,23 10 2 15,-29 4 3-15,18 25 0 16,-1 15 0-16,1 11 1 15,-1 12-2-15,12-3-3 16,-11 14-1-16,11 9 0 16,-1 8 0-16,1-2 1 15,-23 17-1-15,0-15 0 0,-5 6 2 16,5-14-1-16,0-9-2 15,-6-20 0-15,-17-16 0 16,18-13-1-16,5-2-2 16,0-13 1-16,-29-16 0 15,1-6-1-15,-12-9-6 16,0-14-16-16,0 0-23 15,0 0-25-15,0 0-92 16,0-52-155-16</inkml:trace>
          <inkml:trace contextRef="#ctx0" brushRef="#br0" timeOffset="10245.586">21982 678 189 0,'0'0'220'16,"0"0"-103"-16,11 0-57 15,18 0-25-15,45 0-11 16,-22 0-18-16,39 0-7 15,-5 0-8-15,17 0-3 16,-29 0 3-16,29 0 8 16,-51 0 0-16,-12-8 3 15,0-13 9-15,-6-8 5 16,-22-2 4-16,5-12 8 15,-6-9-3-15,-11 15-8 0,0-15-5 16,0 15-1 0,0-6-1-16,0-1-6 0,0 7-1 15,0 8-1-15,0 6 0 16,0 15-3-16,0 2 0 15,0 6-1-15,0 0 1 16,0 0 1-16,0 0 5 16,0 0 11-16,0 0-1 15,-63 6-2-15,0 17-5 16,-5-1-2-16,22-7-3 15,6-1 1-15,-12 9-4 16,41 6-1-16,-29 15-5 16,0 15 4-16,6 14 2 15,-29 24-1-15,34-2 0 0,-11 8 2 16,17-8 0-16,0 1-2 15,6 1 1-15,17-8 0 16,0 6 0-16,0 0 1 16,0-21-3-16,52 7-1 15,11-15 1-15,51-23 2 16,-23-5 1-16,35-16-2 15,-23-7 1-15,-63-7 0 16,63-8-4-16,-28 0-6 16,11 0-18-16,17 0-34 15,-12 0-23-15,12-37-48 16,-51 6-81-16</inkml:trace>
          <inkml:trace contextRef="#ctx0" brushRef="#br0" timeOffset="11181.6396">23572-1377 264 0,'0'15'100'0,"0"8"-44"15,0 14-11-15,0 0-8 0,0 6-14 16,0 9 1-16,0 14-2 16,0-6 3-16,0 6 3 15,0 7 5-15,0 1-3 16,0 7 5-16,0-1-7 15,0 17-1-15,0-1 2 16,0 21-10-16,0 7-6 16,-11 2-1-16,-1 15-4 15,12-2-4-15,0-7-3 16,0 0-2-16,0-14 3 15,75 16-1-15,-12-10 0 16,17-6 2-16,-6-14 2 16,6-16-3-16,-17-21 0 15,35-16 3-15,-7-7-4 16,-17-30 1-16,29 1-2 0,-22-15-1 15,33 0-1-15,-28 0-1 16,-23 0 0-16,28 0-1 16,-5 0 0-16,-34 0-4 15,16 0-7-15,-5 0-6 16,-40-15-1-16,6 15-22 15,-18 0-25-15,1 0-38 16,-12 0-106-16</inkml:trace>
          <inkml:trace contextRef="#ctx0" brushRef="#br0" timeOffset="11790.6744">22937-337 208 0,'-11'0'219'0,"11"0"-101"16,0 0-62-16,0 0-14 16,0 0-3-16,0 0-11 15,0 0 1-15,0 0 10 16,11 0-5-16,64-8-6 15,5 0-3-15,23-7-6 0,-29 15-1 16,40-6-4-16,1-2 0 16,-1 8-1-16,12 0-3 15,-23 0-4-15,-11-7-4 16,-29 7 0-16,23-8-3 15,-18 0 1-15,-34 2 1 16,7 6-1-16,-30 0-4 16,-11 0-6-16,0 0-17 15,0 0-17-15,0 0-22 16,0 0-51-16,0 0-104 15,-52 0-253-15</inkml:trace>
        </inkml:traceGroup>
      </inkml:traceGroup>
    </inkml:traceGroup>
  </inkml:traceGroup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  <inkml:channel name="T" type="integer" max="2.14748E9" units="dev"/>
        </inkml:traceFormat>
        <inkml:channelProperties>
          <inkml:channelProperty channel="X" name="resolution" value="2226.01904" units="1/cm"/>
          <inkml:channelProperty channel="Y" name="resolution" value="3561.63013" units="1/cm"/>
          <inkml:channelProperty channel="F" name="resolution" value="2.84167" units="1/cm"/>
          <inkml:channelProperty channel="T" name="resolution" value="1" units="1/dev"/>
        </inkml:channelProperties>
      </inkml:inkSource>
      <inkml:timestamp xml:id="ts0" timeString="2014-07-04T00:15:31.323"/>
    </inkml:context>
    <inkml:brush xml:id="br0">
      <inkml:brushProperty name="width" value="0.21167" units="cm"/>
      <inkml:brushProperty name="height" value="0.211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4E98B0A1-7507-49EB-9E3F-95C56E22F1C0}" emma:medium="tactile" emma:mode="ink">
          <msink:context xmlns:msink="http://schemas.microsoft.com/ink/2010/main" type="inkDrawing" rotatedBoundingBox="7801,2193 11988,6187 10361,7892 6175,3898" semanticType="callout" shapeName="Other"/>
        </emma:interpretation>
      </emma:emma>
    </inkml:annotationXML>
    <inkml:trace contextRef="#ctx0" brushRef="#br0">-4 42 108 0,'0'-20'244'15,"0"15"-175"-15,-10-2-50 16,10 1 8-16,0 6 14 16,0 0-12-16,0 0-14 0,0 0-6 15,0 0 2-15,0 0 8 16,0 0-2-16,0 0-1 15,0 0 7-15,0 0 5 16,0 0-1-16,0 0-6 16,0 0-5-16,0 0-2 15,0 0-3-15,0 0-2 16,0 0-2-16,0 0 0 15,0 0 0-15,0 0-3 16,0 0-2-16,0 0-1 16,0 0 1-16,0 0 4 15,20 0 2-15,50 0 0 16,15 0-3-16,-4 18-2 15,-1 10 3-15,-5-16-1 16,-20 6-1-16,15 2 0 16,-15-7-1-16,10 0 0 15,5 6 1-15,5-6-1 0,5 0-2 16,-15 7 1-16,16 0 0 15,4 5-1-15,-5 0 1 16,20 8-2-16,-20-1 1 16,-5-1 1-16,5-4-2 15,-5-1 2-15,-5-1-2 16,5 0 2-16,-4 2-1 15,19 11 1-15,-15-12 0 16,-10 13-1-16,25-13 4 16,-20 19-3-16,-15-20 1 0,20 20-1 15,-5-7 0 1,-25 2 0-16,30 5 0 0,-20 1 1 15,1-1-1-15,4 0 0 16,5-1 0-16,-10 1 0 16,10 7 0-16,5-1 0 15,-15 7 0-15,10 0-1 16,-10-6 1-16,5 6-1 15,-5 0 0-15,0-6 3 16,-25 12-2-16,31 6 0 16,-21-12 2-16,5 7 0 15,0-7 1-15,0 0 0 16,0 0 0-16,0 7-3 15,0-7 2-15,-25 0-1 16,5 7-2-16,30-2 1 0,-20-11 0 16,10 12 0-16,-25-12-1 15,0-1-1-15,-5 1 2 16,-5-1-1-16,10-6-2 15,5-5 2-15,-5-2 0 16,-10-5-1-16,15-8 1 16,-25 0-1-16,20-5-1 15,-5 5 1-15,5-5 1 16,-10 6-1-16,5-1 0 15,5 20 1-15,-10 8 1 16,15 10-2-16,-4 15-1 16,4-13 2-16,15 11 0 0,-15 9-1 15,10-22 1-15,-15-5-1 16,15-13 0-16,-5-5 0 15,-5-2 0-15,-5-13 0 16,-5-5 1-16,-15-7-1 16,10-13 1-16,0 0 0 15,-10 0 2-15,0 0-3 16,10 0 0-16,-10 0 1 15,0 0 0-15,0 0-1 16,0 0 0-16,0 0 0 16,0 0 0-16,0 0 1 15,0 0 1-15,0 0 0 16,0 0-2-16,0 0 2 15,0 0-2-15,0 0 1 16,0 0-1-16,0 0 0 0,0 0 2 16,0 0-1-1,0 0 0-15,0-13-1 0,0-7 0 16,0 2-1-16,0-2 2 15,0 0-1-15,10 2-1 16,-10-14 3-16,15-13-3 16,-5 7 1-16,10-15 0 15,-5 2 1-15,5-14-2 16,25 20 1-16,-10-7 0 15,-5 1 0-15,5-1-1 16,-15-6 1-16,5-6 1 16,-5-1-1-16,5 7 1 0,20 13-1 15,-25 13-1-15,-10 6 1 16,5 21 0-16,-15-2 2 15,0 7-3-15,0 0 3 16,0 0-2-16,0 0 0 16,0 0 0-16,0 0 0 15,0 0 1-15,0 0 0 16,0 0-1-16,0 0 2 15,10-8-3-15,0-4 1 16,0-1 2-16,0 0-2 16,-10 1 2-16,0 5-2 15,0 7 0-15,0 0 1 16,0 0-3-16,0 0-1 15,0 0 1-15,-10 0-4 16,-20 14 4-16,-15 29 1 0,-25 10 2 16,25 5-2-16,0 0 1 15,5 7-1-15,-5-2 1 16,-10 8-1-16,10 14 2 15,-10 10-1-15,-15 3 0 16,5-2-1-16,20-6 2 16,-10-6-2-16,20-7-2 15,25-26 3-15,-16-6 1 16,26-18-2-16,0-14 0 15,0-8 2-15,0-5 0 16,0 0-1-16,0 0 3 16,0 0-4-16,0 0 4 0,0 0-3 15,0 0 0-15,0 0-2 16,0 0 4-16,0 0-2 15,0 0-1-15,0 0 2 16,0 0 0-16,0 0 0 16,0 0-1-16,0 0 0 15,0 0-1-15,0 0 4 16,-20 0-4-16,20 0 3 15,-10 0-1-15,-15 0 2 16,-20 0-3-16,-30 0 0 16,20 0 3-16,-45 0-5 15,-15-5 3-15,15-15-2 16,-20 0 1-16,30 8-1 15,-11 6 3-15,46-1-2 16,0 7-1-16,10-5 0 0,0 5 3 16,10 0-3-16,5 0 1 15,-5 0-1-15,25 0 1 16,-15 0-1-16,5 0 1 15,-5 0-1-15,-5 0 2 16,-5 0-2-16,0 0 1 16,15 0 0-16,10 0 1 15,-5 0-3-15,5 5 0 16,10-5 0-16,0 0-3 15,0 0-2-15,0 7-2 16,0-7-8-16,0 0-30 16,0 0-14-16,0 0-40 0,0 0-58 15,-35 13-186-15</inkml:trace>
  </inkml:traceGroup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  <inkml:channel name="T" type="integer" max="2.14748E9" units="dev"/>
        </inkml:traceFormat>
        <inkml:channelProperties>
          <inkml:channelProperty channel="X" name="resolution" value="2226.01904" units="1/cm"/>
          <inkml:channelProperty channel="Y" name="resolution" value="3561.63013" units="1/cm"/>
          <inkml:channelProperty channel="F" name="resolution" value="2.84167" units="1/cm"/>
          <inkml:channelProperty channel="T" name="resolution" value="1" units="1/dev"/>
        </inkml:channelProperties>
      </inkml:inkSource>
      <inkml:timestamp xml:id="ts0" timeString="2014-07-04T00:15:33.685"/>
    </inkml:context>
    <inkml:brush xml:id="br0">
      <inkml:brushProperty name="width" value="0.21167" units="cm"/>
      <inkml:brushProperty name="height" value="0.211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9D38483B-181E-4817-944B-50EFAD8F7296}" emma:medium="tactile" emma:mode="ink">
          <msink:context xmlns:msink="http://schemas.microsoft.com/ink/2010/main" type="writingRegion" rotatedBoundingBox="7498,12946 9691,12946 9691,14447 7498,14447"/>
        </emma:interpretation>
      </emma:emma>
    </inkml:annotationXML>
    <inkml:traceGroup>
      <inkml:annotationXML>
        <emma:emma xmlns:emma="http://www.w3.org/2003/04/emma" version="1.0">
          <emma:interpretation id="{FD0A0947-5124-4D43-9A7F-C02D34E6EC66}" emma:medium="tactile" emma:mode="ink">
            <msink:context xmlns:msink="http://schemas.microsoft.com/ink/2010/main" type="paragraph" rotatedBoundingBox="7498,12946 9691,12946 9691,14447 7498,1444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442612B-D8C6-47B8-ACD0-D4E65C160545}" emma:medium="tactile" emma:mode="ink">
              <msink:context xmlns:msink="http://schemas.microsoft.com/ink/2010/main" type="line" rotatedBoundingBox="7498,12946 9691,12946 9691,14447 7498,14447"/>
            </emma:interpretation>
          </emma:emma>
        </inkml:annotationXML>
        <inkml:traceGroup>
          <inkml:annotationXML>
            <emma:emma xmlns:emma="http://www.w3.org/2003/04/emma" version="1.0">
              <emma:interpretation id="{9D57F561-F5F3-46C4-BDC2-DAEFFBEFD1E7}" emma:medium="tactile" emma:mode="ink">
                <msink:context xmlns:msink="http://schemas.microsoft.com/ink/2010/main" type="inkWord" rotatedBoundingBox="7498,12946 9691,12946 9691,14447 7498,14447"/>
              </emma:interpretation>
              <emma:one-of disjunction-type="recognition" id="oneOf0">
                <emma:interpretation id="interp0" emma:lang="en-US" emma:confidence="1">
                  <emma:literal>^</emma:literal>
                </emma:interpretation>
                <emma:interpretation id="interp1" emma:lang="en-US" emma:confidence="0">
                  <emma:literal>•</emma:literal>
                </emma:interpretation>
                <emma:interpretation id="interp2" emma:lang="en-US" emma:confidence="0">
                  <emma:literal>M</emma:literal>
                </emma:interpretation>
                <emma:interpretation id="interp3" emma:lang="en-US" emma:confidence="0">
                  <emma:literal>n</emma:literal>
                </emma:interpretation>
                <emma:interpretation id="interp4" emma:lang="en-US" emma:confidence="0">
                  <emma:literal>.</emma:literal>
                </emma:interpretation>
              </emma:one-of>
            </emma:emma>
          </inkml:annotationXML>
          <inkml:trace contextRef="#ctx0" brushRef="#br0">-4 1500 143 0,'-10'0'118'0,"10"0"-63"16,0 0-14-16,0 0 4 0,0-13-7 16,10 1 3-16,10-1-8 15,15-2-3-15,-10-3-5 16,20-2-2-16,-15-12-2 15,25-1-4-15,-30 8 0 16,31 5 1-16,-21-18-5 16,20 13-5-16,-10-8-1 15,10-12-4-15,20 0 2 16,-5 0 1-16,-5-1-5 15,0 1 1-15,5 0-1 16,-15 1 0-16,10 5-2 16,-10-7 1-16,16 1 1 0,-26 7 0 15,40 0-1-15,-15 6 0 16,-5-1 0-16,-10 8 0 15,0-2-1-15,-10 9 2 16,0-8 0-16,0 12 0 16,0 1-1-16,0-5 0 15,-10-9 2-15,10 14-1 16,10 1 2-16,-9-8 0 15,-16 2 0-15,5-2 2 16,0 7 1-16,-15 0 0 16,25 1-3-16,-35-1 1 15,0 6 0-15,15 0 0 16,-15 7-3-16,15-6 3 15,-15-6-3-15,0 4 1 16,0 3-1-16,0-2 2 0,-10 7 1 16,0-6 0-16,15-1-1 15,-15 7 0-15,0-7 0 16,0 1-1-16,0 6 0 15,0 0 0-15,0 0 0 16,0 0 0-16,0 0-1 16,0 0 1-16,0 0-2 15,0 0 2-15,0 0-2 16,0 0 1-16,0 0-1 15,0 0 2-15,0 0 0 16,0 0 1-16,0 0-1 16,0 0 2-16,0 0-1 0,0 0 2 15,0 0 0 1,0 0 1-16,0 0 2 0,0 0 0 15,0 0 1-15,0-20-3 16,-15 8-5-16,-25-8 1 16,-5 7 1-16,0 1 0 15,-25-1-1-15,40 0-1 16,-25 1 0-16,-16-8 0 15,6 12-1-15,30-4 1 16,-10-1 0-16,15 0 0 16,-5 8-1-16,0-9 0 15,-10 8 0-15,35-1 0 16,-10 1 1-16,-5-1-1 15,5 2 0-15,-15 5 0 16,15 0 0-16,-5-7 0 0,25 7 0 16,0 0 0-16,0 0 0 15,0 0-1-15,0 0 1 16,0 0 0-16,0 0 0 15,0 0-1-15,0 0-1 16,0 0-1-16,0 0-1 16,0 0 0-16,0 0 0 15,0 0-1-15,0 0 5 16,35 0-1-16,20 19 0 15,0 7 0-15,0-1 1 16,15 0 0-16,5 3 0 16,-5-3 0-16,5 7 0 0,6-6 0 15,-36-6-2 1,30-2 4-16,-30 2-5 0,-10 0 4 15,-5-8-1-15,-15 1-1 16,5-6 1-16,-20-1 0 16,10-6 0-16,-10 0 1 15,0 0 1-15,0 0-2 16,0 0 0-16,0 0 0 15,0 0 0-15,0 0 1 16,0 0 0-16,0 0 0 16,0 0-1-16,0 0 1 15,0 0-2-15,0 0-1 16,0 0 1-16,0 0-2 15,0 7-1-15,0 11 2 16,0 2 4-16,0 18-1 0,-30 14-1 16,5 13 3-16,5 19-3 15,10-1 3-15,10-13-3 16,0 1 1-16,0-12 1 15,0-8-2-15,0-13 1 16,0-5-2-16,0-1 1 16,0-6 1-16,0-7 1 15,0 1-3-15,0-7 2 16,0-8-1-16,0-5 2 15,0 0-2-15,0 0 2 16,0 0-1-16,0 0-2 16,0 0-7-16,0 0-3 0,0 0-12 15,0 0-26 1,0-25-26-16,0 0-44 0,0-1-100 15</inkml:trace>
        </inkml:traceGroup>
      </inkml:traceGroup>
    </inkml:traceGroup>
  </inkml:traceGroup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  <inkml:channel name="T" type="integer" max="2.14748E9" units="dev"/>
        </inkml:traceFormat>
        <inkml:channelProperties>
          <inkml:channelProperty channel="X" name="resolution" value="2226.01904" units="1/cm"/>
          <inkml:channelProperty channel="Y" name="resolution" value="3561.63013" units="1/cm"/>
          <inkml:channelProperty channel="F" name="resolution" value="2.84167" units="1/cm"/>
          <inkml:channelProperty channel="T" name="resolution" value="1" units="1/dev"/>
        </inkml:channelProperties>
      </inkml:inkSource>
      <inkml:timestamp xml:id="ts0" timeString="2014-07-04T00:15:37.833"/>
    </inkml:context>
    <inkml:brush xml:id="br0">
      <inkml:brushProperty name="width" value="0.21167" units="cm"/>
      <inkml:brushProperty name="height" value="0.211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8C30365B-1938-47BB-A099-80BB3385E216}" emma:medium="tactile" emma:mode="ink">
          <msink:context xmlns:msink="http://schemas.microsoft.com/ink/2010/main" type="writingRegion" rotatedBoundingBox="22622,4455 25976,4455 25976,7702 22622,7702"/>
        </emma:interpretation>
      </emma:emma>
    </inkml:annotationXML>
    <inkml:traceGroup>
      <inkml:annotationXML>
        <emma:emma xmlns:emma="http://www.w3.org/2003/04/emma" version="1.0">
          <emma:interpretation id="{E35BB1E5-0728-498C-AA11-A6641CAD0B91}" emma:medium="tactile" emma:mode="ink">
            <msink:context xmlns:msink="http://schemas.microsoft.com/ink/2010/main" type="paragraph" rotatedBoundingBox="22622,4455 25976,4455 25976,7702 22622,770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A6553FE-1409-4306-BE69-7F5A71728B4F}" emma:medium="tactile" emma:mode="ink">
              <msink:context xmlns:msink="http://schemas.microsoft.com/ink/2010/main" type="line" rotatedBoundingBox="22622,4455 25976,4455 25976,7702 22622,7702"/>
            </emma:interpretation>
          </emma:emma>
        </inkml:annotationXML>
        <inkml:traceGroup>
          <inkml:annotationXML>
            <emma:emma xmlns:emma="http://www.w3.org/2003/04/emma" version="1.0">
              <emma:interpretation id="{F8A33762-86CE-4A21-B080-F90AF5CD1ECE}" emma:medium="tactile" emma:mode="ink">
                <msink:context xmlns:msink="http://schemas.microsoft.com/ink/2010/main" type="inkWord" rotatedBoundingBox="22622,4455 25976,4455 25976,7702 22622,7702"/>
              </emma:interpretation>
              <emma:one-of disjunction-type="recognition" id="oneOf0">
                <emma:interpretation id="interp0" emma:lang="en-US" emma:confidence="0">
                  <emma:literal>{</emma:literal>
                </emma:interpretation>
                <emma:interpretation id="interp1" emma:lang="en-US" emma:confidence="0">
                  <emma:literal>•</emma:literal>
                </emma:interpretation>
                <emma:interpretation id="interp2" emma:lang="en-US" emma:confidence="0">
                  <emma:literal>&amp;</emma:literal>
                </emma:interpretation>
                <emma:interpretation id="interp3" emma:lang="en-US" emma:confidence="0">
                  <emma:literal>s</emma:literal>
                </emma:interpretation>
                <emma:interpretation id="interp4" emma:lang="en-US" emma:confidence="0">
                  <emma:literal>E</emma:literal>
                </emma:interpretation>
              </emma:one-of>
            </emma:emma>
          </inkml:annotationXML>
          <inkml:trace contextRef="#ctx0" brushRef="#br0">3351 16 179 0,'-25'-20'97'0,"15"20"-48"16,0 0-13-16,-5 0 2 15,15 0-8-15,-30 0-16 16,5 0-10-16,-20 0 4 0,0 0 20 15,-10 38 1 1,-20-5 0-16,20 5-1 0,10-5 1 16,-10-8-9-16,20-11-4 15,-20-1-11-15,20 18-2 16,15-11-3-16,-15 25 3 15,-10-13-1-15,-11 6 3 16,1-5 4-16,10 12-2 16,10-7-2-16,-10 2 5 15,0-2 0-15,5 7-4 16,-5-12 1-16,10 5-2 15,0-13-1-15,5 2 0 16,-15-2 0-16,10 1-1 16,15 6 1-16,-25 6 1 15,0 2 2-15,-10 5-4 0,-25 6 0 16,24 1-1-16,-24-1-1 15,15-6 2-15,20-7-2 16,0-5-1-16,10-6 0 16,-20 16 0-16,25-10 0 15,-15 7 0-15,-10 5 0 16,10-7 0-16,0 7 1 15,20-7-1-15,15-5 0 16,0-13 0-16,10-2 1 16,0-4-1-16,0-8 0 15,-25 6 0-15,15 1 0 16,-10 7 2-16,-15 5-2 0,0 2 0 15,5-14 0 1,20 5 0-16,-5-5 0 0,4 7 0 16,1 5 1-16,0-5 0 15,-15 5-1-15,5 2 0 16,-15-1 0-16,0-1 0 15,-20 7 0-15,35-6 1 16,-15 6-1-16,-10 1 0 16,25 5 0-16,-5-18-1 15,-5 12 2-15,15-19-1 16,-5 5 0-16,10-11 2 15,-5 6-2-15,5-6 0 16,0 6-1-16,-10 5 1 16,-15 2 0-16,0 0 1 15,-10 12 0-15,0-1 0 0,15 2-1 16,-15-8-1-16,20-5 3 15,-5-8-3-15,5 1 2 16,14 2-1-16,-9-10-1 16,5 8 1-16,5-6 2 15,-10 6-3-15,-15-1 1 16,15 1-1-16,-15 0 1 15,25-1 0-15,-5 3 1 16,-5-10-2-16,20 2 0 16,0-1 1-16,0 1-1 15,-10-2 1-15,10-5 1 16,-10 8-3-16,10-8 4 0,0 5-2 15,0-5 0 1,0 0 1-16,0 0-3 0,0 0 4 16,0 0-1-16,0 0 0 15,0 0 5-15,0 0 1 16,0 0-5-16,0 0 4 15,0 0-3-15,0 0-1 16,0 0-1-16,0 0-2 16,10 0-6-16,20 0-2 15,-15-18 19-15,5-7 4 16,5-8-11-16,5-12 0 15,15 0-1-15,0-1-3 16,1-6 6-16,-1-6-4 16,0-5-2-16,-15-2 5 15,-5 7-3-15,10-7-2 0,-5 14 4 16,-5 13-4-16,-15-2 3 15,0 22-3-15,-10-2 5 16,0 13-4-16,10-6-3 16,5 8 3-16,-15-8 0 15,10 6-1-15,0 0 1 16,-10 1-1-16,10-6 0 15,-10 5 1-15,25-13-1 16,-25 7 2-16,10-5-1 16,10-9-2-16,5 9 2 15,10-15-3-15,-15 8 4 16,15 5-2-16,-25 0 2 0,10 7 0 15,-5 1-1 1,-15-1-6-16,0 6 6 0,10 7 0 16,-10 0 2-16,0 0-4 15,0 0-1-15,0 0-2 16,0 0-4-16,0 0 3 15,0 7 0-15,0 26 14 16,-35 17-8-16,15 8 5 16,-15-5-5-16,0 4 2 15,15-6 0-15,10 2-1 16,-25-3 0-16,25 3-1 15,-25-15 0-15,0 14 1 16,15-21-1-16,-5 14 1 16,-5-12-1-16,-15 12 1 15,20 0-1-15,-5 7 3 0,-15-1-3 16,10-6 1-16,0-7-1 15,14-11 0-15,11-8 1 16,10-12-1-16,-10-2-1 16,10 10 1-16,-25-10 0 15,15 8 1-15,0-1 0 16,-5 1-1-16,5 2 0 15,0 3 0-15,0 2 0 16,-15-1 1-16,5 7-2 16,10-6 1-16,-5 5 0 15,-5-5 0-15,10-2 0 16,10-5-1-16,0-6 0 0,0-2 0 15,0-5 0 1,0 0 0-16,0 0 1 0,0 0 2 16,0 0 0-16,0 0 1 15,0 0 0-15,10 0-1 16,35 7 8-16,10 6 0 15,25 7-5-15,6-2 5 16,14 15-1-16,25-1-4 16,-25 13-1-16,20-7-2 15,-30 8 0-15,20-1-1 16,-30-5-1-16,1-2 1 15,-51-6 0-15,15-6-1 16,0-7 1-16,-20-6 0 16,-25-13 0-16,0 0 0 15,0 0 1-15,0 0 3 0,0 0-3 16,0 0 0-16,0 0 0 15,0 0-3-15,0 0 0 16,0 0-12-16,0 0-47 16,0 0-79-16,0 0-154 15</inkml:trace>
        </inkml:traceGroup>
      </inkml:traceGroup>
    </inkml:traceGroup>
  </inkml:traceGroup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  <inkml:channel name="T" type="integer" max="2.14748E9" units="dev"/>
        </inkml:traceFormat>
        <inkml:channelProperties>
          <inkml:channelProperty channel="X" name="resolution" value="2226.01904" units="1/cm"/>
          <inkml:channelProperty channel="Y" name="resolution" value="3561.63013" units="1/cm"/>
          <inkml:channelProperty channel="F" name="resolution" value="2.84167" units="1/cm"/>
          <inkml:channelProperty channel="T" name="resolution" value="1" units="1/dev"/>
        </inkml:channelProperties>
      </inkml:inkSource>
      <inkml:timestamp xml:id="ts0" timeString="2014-07-04T00:15:41.260"/>
    </inkml:context>
    <inkml:brush xml:id="br0">
      <inkml:brushProperty name="width" value="0.21167" units="cm"/>
      <inkml:brushProperty name="height" value="0.211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77EEDDB3-BF7C-4006-B2B1-DBCB7814A928}" emma:medium="tactile" emma:mode="ink">
          <msink:context xmlns:msink="http://schemas.microsoft.com/ink/2010/main" type="writingRegion" rotatedBoundingBox="24004,11670 27268,11670 27268,13893 24004,13893"/>
        </emma:interpretation>
      </emma:emma>
    </inkml:annotationXML>
    <inkml:traceGroup>
      <inkml:annotationXML>
        <emma:emma xmlns:emma="http://www.w3.org/2003/04/emma" version="1.0">
          <emma:interpretation id="{B6E8761B-F039-48AC-938F-D94FC1E3F204}" emma:medium="tactile" emma:mode="ink">
            <msink:context xmlns:msink="http://schemas.microsoft.com/ink/2010/main" type="paragraph" rotatedBoundingBox="24004,11670 27268,11670 27268,13893 24004,1389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4CE60F8-010A-4C12-AD5E-B558A21F8F2E}" emma:medium="tactile" emma:mode="ink">
              <msink:context xmlns:msink="http://schemas.microsoft.com/ink/2010/main" type="line" rotatedBoundingBox="24004,11670 27268,11670 27268,13893 24004,13893"/>
            </emma:interpretation>
          </emma:emma>
        </inkml:annotationXML>
        <inkml:traceGroup>
          <inkml:annotationXML>
            <emma:emma xmlns:emma="http://www.w3.org/2003/04/emma" version="1.0">
              <emma:interpretation id="{42EBF97D-17B6-40AF-9F9F-EBF31937C0F5}" emma:medium="tactile" emma:mode="ink">
                <msink:context xmlns:msink="http://schemas.microsoft.com/ink/2010/main" type="inkWord" rotatedBoundingBox="24004,11670 27268,11670 27268,13893 24004,13893"/>
              </emma:interpretation>
              <emma:one-of disjunction-type="recognition" id="oneOf0">
                <emma:interpretation id="interp0" emma:lang="en-US" emma:confidence="0">
                  <emma:literal>•</emma:literal>
                </emma:interpretation>
                <emma:interpretation id="interp1" emma:lang="en-US" emma:confidence="0">
                  <emma:literal>.</emma:literal>
                </emma:interpretation>
                <emma:interpretation id="interp2" emma:lang="en-US" emma:confidence="0">
                  <emma:literal>I</emma:literal>
                </emma:interpretation>
                <emma:interpretation id="interp3" emma:lang="en-US" emma:confidence="0">
                  <emma:literal>S</emma:literal>
                </emma:interpretation>
                <emma:interpretation id="interp4" emma:lang="en-US" emma:confidence="0">
                  <emma:literal>'</emma:literal>
                </emma:interpretation>
              </emma:one-of>
            </emma:emma>
          </inkml:annotationXML>
          <inkml:trace contextRef="#ctx0" brushRef="#br0">3264 2222 158 0,'0'-39'130'0,"-25"-7"-91"0,-5-4-19 16,-5 17 20-16,0-5-1 16,-20 6-9-16,20 6-2 15,5-1-4-15,-5 9 5 16,15 5 5-16,-15-1 8 15,0 1-10-15,5-5-8 16,-5 4-3-16,9-4-3 16,-14-15-2-16,-20 8-2 15,5-15 0-15,-10 9-4 16,-15-21-2-16,5 14 0 0,-5-15-2 15,5 3 0 1,-15-3 0-16,45 15-3 0,-20-2 3 16,4 10-1-16,21 3 1 15,-20-4 1-15,15-2-2 16,5 8-2-16,-5-8 2 15,0 8-1-15,10 5 1 16,15 8-1-16,-5-1 1 16,-5-2-1-16,15 3-2 15,-15-1-1-15,5 0 1 16,15 8-2-16,-15-9 0 15,5 1 1-15,0 0 0 16,-15-12-1-16,-20 5 0 16,20 2 2-16,15-15-2 15,-25 6 0-15,10 9 1 0,-11-7 0 16,1 5-1-16,0 13 1 15,15-11-1-15,-5 3 1 16,-10-3 0-16,0 5-1 16,0 6-1-16,0-13 1 15,15 8 0-15,-5-14 0 16,15 14-1-16,-25 4 1 15,20-10-2-15,5 6 1 16,10-8-1-16,-5 7 2 16,5 0 1-16,0 6 0 15,-15 2 0-15,15-3 0 16,-10 8-1-16,10-7-1 0,10 7 2 15,0-5-2 1,0 5 1-16,0 0-1 0,0-7 0 16,0 1 1-16,-15-1-1 15,5-13 1-15,0 7 0 16,-35-5 1-16,20 6 0 15,5-8-1-15,-16 7 0 16,6 0 0-16,5-1 0 16,25 8 1-16,0-1-1 15,0 2-1-15,0 5 1 16,0 0 0-16,0 0 0 15,0 0 0-15,0 0-1 16,0 0 1-16,0 0 0 16,0 0-1-16,0 0 0 15,0 0 1-15,0 0-1 0,0 0-1 16,0 0 2-16,0 0-1 15,0 0 1-15,0 0 0 16,0 0 0-16,0 0 0 16,0 0 1-16,0 0-1 15,0 0 0-15,0 0-1 16,0 0-3-16,0 0 2 15,0-7-1-15,0 7-1 16,35-13 1-16,31-12 11 16,14-1-7-16,20-13 2 15,-35 6-1-15,15 2-2 16,-15 4 0-16,-10 14 0 0,-10-5 0 15,0 4 0 1,0 1 0-16,0 1-2 0,-25 6 2 16,25-1 2-16,-20 1-2 15,-25-1 0-15,20 0 0 16,-20 2 0-16,26-8 0 15,-6 6 1-15,5-6-2 16,-5 6 1-16,0 1 0 16,-5-6-2-16,30 4 4 15,20-4-2-15,-20 6 0 16,-15-8 0-16,-15 14 0 15,-15-6 2-15,0 6 0 16,0 0 2-16,0 0-1 16,0 0-1-16,0 0-5 15,-45 0-2-15,-35 0-3 0,-20 0-1 16,-11 26 2-16,21 19 6 15,-10-12 0-15,25-1-2 16,5-14 2-16,15 9-1 16,-10-9 1-16,20 2 1 15,0 0 0-15,10-7 0 16,15 5-1-16,-5-11 1 15,15 6-1-15,-10 0 1 16,5-6-1-16,-5 5 2 16,-5 1-2-16,25-6 1 15,0-7 1-15,-10 0-1 16,10 0 1-16,0 6-1 0,-20 1 1 15,10-7-1 1,-16 5 1-16,16-5-1 0,0 8 0 16,-5-3 0-16,5 2 0 15,-10 1-1-15,20-3 1 16,0 2-1-16,0-7 0 15,0 6 0-15,0-6 0 16,0 7 1-16,0-7 0 16,0 0 0-16,0 0 1 15,0 0 0-15,-10 5 0 16,-5 2 1-16,-5 13-1 15,-25 6 1-15,-20 6-2 16,5 6-1-16,-15-12 1 16,40-7 0-16,15-6 0 15,10-6-1-15,10-1 1 0,0-6 0 16,0 7-1-1,0-7 1-15,0 0 0 0,0 0-3 16,0 0 3-16,0 5-3 16,0-5 0-16,0 0 3 15,0 0-1-15,30 0 5 16,-5 0-3-16,-5 0-1 15,-10 0 3-15,-10 0-2 16,0 0 3-16,0 8-2 16,0-8 0-16,0 5-2 15,0-5 1-15,15 15-3 16,5 10 3-16,35 7 2 15,0 26 0-15,25 6-2 16,-25 6 0-16,10 8 0 0,-19 7 0 16,9-9 1-16,-10-6-2 15,-10-12 0-15,-15-25 1 16,-5-6 0-16,-5-22-1 15,-10 3 1-15,0-8 0 16,10 0 0-16,-10 0-1 16,0 0 0-16,0 0 1 15,0 0-3-15,0 0 2 16,0 0-1-16,0 0 0 15,0 0-4-15,0 0-9 16,0 0-17-16,0 0-45 16,0 0-54-16,0 0-134 15</inkml:trace>
        </inkml:traceGroup>
      </inkml:traceGroup>
    </inkml:traceGroup>
  </inkml:traceGroup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  <inkml:channel name="T" type="integer" max="2.14748E9" units="dev"/>
        </inkml:traceFormat>
        <inkml:channelProperties>
          <inkml:channelProperty channel="X" name="resolution" value="2226.01904" units="1/cm"/>
          <inkml:channelProperty channel="Y" name="resolution" value="3561.63013" units="1/cm"/>
          <inkml:channelProperty channel="F" name="resolution" value="2.84167" units="1/cm"/>
          <inkml:channelProperty channel="T" name="resolution" value="1" units="1/dev"/>
        </inkml:channelProperties>
      </inkml:inkSource>
      <inkml:timestamp xml:id="ts0" timeString="2014-07-04T00:16:38.148"/>
    </inkml:context>
    <inkml:brush xml:id="br0">
      <inkml:brushProperty name="width" value="0.21167" units="cm"/>
      <inkml:brushProperty name="height" value="0.21167" units="cm"/>
      <inkml:brushProperty name="fitToCurve" value="1"/>
    </inkml:brush>
  </inkml:definitions>
  <inkml:traceGroup>
    <inkml:annotationXML>
      <emma:emma xmlns:emma="http://www.w3.org/2003/04/emma" version="1.0">
        <emma:interpretation id="{6DC4D11D-89EA-45C4-81DF-926A57084E85}" emma:medium="tactile" emma:mode="ink">
          <msink:context xmlns:msink="http://schemas.microsoft.com/ink/2010/main" type="inkDrawing" rotatedBoundingBox="8224,4807 8729,12494 3396,12845 2891,5157" shapeName="Other"/>
        </emma:interpretation>
      </emma:emma>
    </inkml:annotationXML>
    <inkml:trace contextRef="#ctx0" brushRef="#br0">3616 675 101 0,'8'0'110'0,"-8"0"-65"15,0 0-17-15,0 0 5 16,0 0-5-16,8 0-8 15,-8 0 2-15,0 0 1 16,0 0 7-16,0 0 16 16,0 0 4-16,0 0-11 15,0 0-8-15,0 0-6 16,0 0-1-16,0 0-1 0,0 0-1 15,0 0-3-15,0 0-5 16,0-4-3-16,0 4-3 16,0-6-1-16,0 2-4 15,0-1 3-15,0 1 3 16,0-11-5-16,0 0 3 15,0 11 0-15,0-16-4 16,0 1-1-16,0 6 3 16,0-12-1-16,0 1 1 15,-8-4 0-15,8-2 1 16,-8 2-4-16,8-2 0 15,0 2 0-15,0 0-1 0,0 7 0 16,-7-2-1-16,7-1 3 16,-11 5-4-16,11-1 2 15,0 1 0-15,-8 0 0 16,0 0-1-16,1-1 0 15,-1 7 2-15,-3-2-1 16,3 0 2-16,1 6-1 16,-1 5 0-16,-3-6-1 15,11 5-1-15,0-1 1 16,0 2-1-16,0-5 0 15,0-6-1-15,0 6 1 16,0-10 0-16,0 9 2 16,-15 10-1-16,15-5 1 15,-8 5-1-15,1 0 0 16,7 0 1-16,-12 0-2 0,5 0-3 15,-1 0 3-15,8 0-1 16,-19 0 1-16,4 0 0 16,-4 0 2-16,-11 0-2 15,4 0 0-15,-16 5 0 16,23-1 0-16,-3 6 2 15,-12 5-2-15,-8-6 0 16,-11 6 0-16,4-2 0 16,7 2 1-16,-11 0-1 15,-3 4 0-15,-27 5 0 16,-4 0 1-16,-23-1 0 15,35 2 2-15,-9-11 0 0,24 1 0 16,-4-5 2-16,22-6-3 16,-18 1-1-16,11-1 0 15,-12 2 0-15,12-1-1 16,-11-1 0-16,3 1 0 15,-11 5 1-15,-8-1-2 16,8 6 2-16,0-5-2 16,27-1 2-16,-1 0 0 15,0 1-3-15,-10-1 3 16,10-3-1-16,0-2 1 15,8-4 1-15,19 0-2 16,-11 0 1-16,11 0 1 16,-12 0-2-16,1 0 0 15,-8 0-1-15,0 0 2 16,11 0 0-16,12 0-2 0,-4 0 1 15,0 0 2-15,-4 0-2 16,-8 0 0-16,12 0 0 16,-26 0 0-16,22 0 2 15,-4 0-2-15,-3 0-2 16,-1 0 4-16,12 0-2 15,-4 0-2-15,4 0 4 16,0 0-2-16,3 0-2 16,5 0 4-16,-1 0-2 15,1 0 0-15,-5 0-2 16,5 0 4-16,-1 0-2 15,1 0 0-15,-1 0 0 0,-3 0 0 16,11 0-2-16,0 0 2 16,0 0 2-16,0 0-4 15,0 0 1-15,0 0-1 16,0 0 3-16,0 0-1 15,0 0 0-15,0 0 0 16,0 0 2-16,0 0-3 16,0 0 2-16,0 0 1 15,0 0-2-15,0 0 1 16,0 0 2-16,0 0-5 15,0 0 5-15,0 0-3 16,0 0 1-16,0 0-1 16,0 0 0-16,0 0 0 15,-8 0 2-15,8 0-3 16,0 0 2-16,0 0 0 0,-7 0-3 15,-1 0 3-15,-3 0-1 16,-12 0-1-16,4 0 0 16,4 0 2-16,8 0-2 15,-20 0 2-15,20 0-1 16,-12 0-1-16,11 0 3 15,8 0-3-15,0 0 1 16,0 0 0-16,0 0-2 16,0 0 2-16,0 0 0 15,0 0 1-15,0 0-2 16,0 0 3-16,-7 0-2 15,-1 0 1-15,-3 0 0 0,3 0-1 16,-7 0 0-16,4 0-2 16,-4 0 3-16,15 0-2 15,-8 0 2-15,8 0-1 16,0 0 0-16,-8 0-1 15,8 0 1-15,-26 0-1 16,-8 0 1-16,-8 0 0 16,1 0-1-16,-1 0 0 15,8 0 1-15,0 0 0 16,0 5-2-16,-7-1 1 15,7 2 0-15,7-1 2 16,1-5-2-16,3 4-1 16,23-4 2-16,0 0 0 15,-7 0-1-15,7 0 1 16,0 0 0-16,0 0-1 0,0 0 0 15,0 0 0-15,0 0-1 16,0 0 1-16,0 0-3 16,0 0 3-16,0 0-3 15,0 0 4-15,0 0-2 16,0 0-1-16,0 0 4 15,0 0-1-15,0 0 1 16,0 0-1-16,0 0-1 16,0 0 1-16,0 0 2 15,0 0-4-15,0 0 3 16,0 0 0-16,0 0-2 15,0 0 1-15,0 0-1 0,0 0 1 16,0 0-1-16,0 0 2 16,0 0-1-16,0 0-1 15,0 0 0-15,0 0 2 16,0 0-2-16,0 0-1 15,0 0 1-15,0 0 1 16,0 0-1-16,0 0 2 16,0 0-3-16,0 0 1 15,0 0 3-15,0 0-4 16,0 0 1-16,0 0 1 15,0 0-1-15,0 0 1 16,0 0-1-16,0 15 1 16,0 4 0-16,0 5 1 15,30 0 0-15,4-1-2 16,-8-3 1-16,1 5 0 0,14-12 1 15,-14 21-1-15,3-15-1 16,4 10 1-16,0-15 0 16,0 16 0-16,-8-6 2 15,1-1-4-15,-4 1 2 16,3 0 1-16,0 1-1 15,5-1 0-15,3 4 0 16,7 0 0-16,5 2-1 16,-12-6 2-16,7-1-2 15,-7 2 2-15,8-1-1 16,-1-5 0-16,1 5 0 15,-8-5 0-15,8 5 0 0,-8 0 0 16,15 1 0-16,-8-1 1 16,1 8-1-16,-8 2-1 15,26-10 1-15,-11 15 0 16,4-5 0-16,-4-6 1 15,-7 11-1-15,0-6 0 16,-8-3 0-16,0 3 0 16,-8-9 0-16,-3-1 0 15,11 7 0-15,-15-6 0 16,22 5 1-16,-7 4-2 15,8-4 1-15,-8 4 2 16,7-3-4-16,8-2 3 16,-3 6-1-16,3 0 0 15,0-6-1-15,4 15 3 16,-11 0-2-16,14-4-2 0,-14-5 4 15,-8 4-2-15,-8-4-1 16,8-6 2-16,0 2-2 16,0-6 2-16,0 4-1 15,-11-4 1-15,3-5-3 16,-10-9 2-16,2 9 2 15,-2-9-3-15,-5 4 1 16,4-9 1-16,-7 9-1 16,-1-3 0-16,4-2 0 15,5 0 0-15,-9 1 0 16,-7-5 0-16,0-1 0 15,0 2 0-15,0-6 0 0,0 0 0 16,0 0 1-16,0 4-1 16,11-4 0-16,-11 9-1 15,8 1 1-15,7 10 0 16,-7-7 1-16,3 8-2 15,-3-3 3-15,-1-3-4 16,-7-5 3-16,0-6-1 16,8 1 0-16,-8-5 2 15,0 0-2-15,0 0 2 16,0 0 0-16,0 0 2 15,0 0 0-15,0 0-1 16,0 0-2-16,0 0 1 16,0 0-2-16,0 0 0 15,-15 0 0-15,-12 4-1 16,-7 6 1-16,11-5 0 0,-11 10 0 15,0-2-1-15,0 2 3 16,-7 4-3-16,-12 5 1 16,11 6-1-16,-7 2 2 15,15 7-2-15,-7-1 0 16,-1 7 2-16,-11-8-1 15,12 7 1-15,-8-5-1 16,-12 8 1-16,12-4 0 16,-27 10-1-16,27 1-1 15,-19 12 1-15,-7 1 2 16,14-4-2-16,4-6 0 15,16-14 1-15,14-4-1 0,1-14-1 16,0 3 3-16,3-9-2 16,4 1 0-16,-4 8 0 15,-3 1 0-15,-8 4-1 16,-8 10 2-16,-7 10-1 15,4 1 0-15,-4-1 2 16,0 5-2-16,-4-15 0 16,11 0 0-16,-7-5 0 15,15-5 0-15,0 1 0 16,0-6 0-16,11 6 0 15,-3-4 1-15,-8-6-1 16,19-1 0-16,3-3 0 16,-3-1 0-16,8 0 0 15,-12 0 1-15,4 10-1 16,-4-15 2-16,19 6-2 0,-8-10 0 15,1-1 0-15,7-5 0 16,-8 1-2-16,-11 5 5 16,12 9-4-16,-12 1 2 15,4-1-1-15,-1 15-1 16,5-6 2-16,-12 1-1 15,-3 0 0-15,11 5-1 16,-4-6 1-16,4-4 0 16,15 0 0-16,-11-10-3 15,11-3 4-15,0 2-1 16,-8 2 0-16,8 0 0 15,-8-2-1-15,1 2 2 0,7-5-1 16,-11 4-1-16,3 5 2 16,0 6-1-16,-7-1-1 15,-4 0 1-15,12 4 0 16,-12-3 0-16,-4 12 1 15,4-3-1-15,4-6 0 16,-4 2 0-16,12-15 0 16,7-2 0-16,-27 6 0 15,20 1 2-15,7 5-2 16,-8-12 0-16,1 2 0 15,-1-5 0-15,-3-5 0 16,11 4 0-16,-8-5 0 16,1-4 1-16,7 6-1 15,0-6 1-15,0 0-2 16,0 4 2-16,0-4-1 0,-8 0-1 15,8 5 1-15,-11 5 0 16,3-1 0-16,-26 10 1 16,12 5-2-16,-5 6 1 15,1-2 0-15,18-9 0 16,-7 0 0-16,4 1 0 15,11-6 0-15,-8-4 0 16,1 0 0-16,7-6-1 16,-8-4 2-16,8 0-1 15,0 0 0-15,0 0 0 16,0 0 1-16,0 0-1 15,0 0 0-15,0 0 0 0,0 0 1 16,0 0-1-16,0 0 0 16,0 0 0-16,0 0 0 15,0 0 0-15,0 0 0 16,0 0 1-16,0 0-1 15,0 0 1-15,0 0 1 16,0 0 0-16,0 0-2 16,0 0 2-16,0 0-3 15,0 0 1-15,0 0-2 16,0 0 0-16,0 0 0 15,0 0 3-15,0 0 2 16,23 0 1-16,11 0-1 16,-8 0 1-16,16 0 0 15,18 0-1-15,-11 0 1 16,12 0-2-16,-5-4 0 0,12-6-1 15,-18 5 1-15,10 0-2 16,-11 1 1-16,4 4 0 16,4 0 0-16,-4-6 0 15,-12 6 0-15,16 0 0 16,-16 0 0-16,5 0-1 15,3 0 1-15,0 0-1 16,-7 0 1-16,18 0-1 16,1 0 2-16,-12 0-2 15,19 0 1-15,-12 0-1 16,-3 6 2-16,4-2-1 15,-4 1-1-15,4-5 0 0,3 10 1 16,-3-10 0-16,11 5 0 16,-8-1 0-16,-18 1-1 15,14-5 1-15,-10 4 0 16,-12-4-1-16,7 6 1 15,1-6 0-15,0 4 1 16,-8-4-4-16,0 0 4 16,15 0-2-16,-8 0 1 15,1 5-1-15,-8-5 1 16,26 6 1-16,-18-2-2 15,7 1 0-15,4-1 1 16,-12 1-1-16,9 0 0 16,18 5 1-16,7-6 0 15,-7 11 0-15,15-5-1 16,-7 4 1-16,-8 5 0 0,0-9-1 15,0-1 1-15,-11 1-1 16,3-1 1-16,-3 1-1 16,3-5 1-16,-3-5-1 15,-4 5 1-15,-4-5-1 16,-7 4 1-16,-1-4 0 15,-7 0-2-15,0 0 2 16,-26 6-1-16,26-2 0 16,-15-4 1-16,-12 0-2 15,8 5 2-15,-3-5 0 16,-5 0-2-16,1 0 1 15,-1 4 0-15,5-4 0 0,-5 10 0 16,1-10 1-16,7 5-1 16,-4-5 0-16,-11 0 0 15,8 0 0-15,7 5 0 16,-4-5 0-16,12 0 0 15,-12 0 0-15,-3 5 0 16,-1-5 0-16,8 5 1 16,-3-5-2-16,-12 0 2 15,0 0-1-15,0 0 1 16,0 0 0-16,0 0 1 15,0 0 1-15,0 0 4 16,0 0-3-16,0-5-1 16,0-10 0-16,0 1-4 15,0 5 2-15,0 3 0 16,0 6-1-16,0-4 0 0,-12-6 0 15,12 0-1-15,0-9 1 16,-7 4 0-16,7-8-1 16,-8 3 2-16,8-13-2 15,-7-1 1-15,-1 1 1 16,8-11-1-16,0 6 0 15,-11-1 0-15,11 1-1 16,-15-5 1-16,7 4-1 16,8 1 1-16,-11 5 0 15,11-1 1-15,-8 15-1 0,8-15 0 16,-7 15 0-1,-1-20 2-15,-3 6-3 0,3 4 2 16,-7-4-1-16,8-1 0 16,-5 6 1-16,5 3-2 15,-1 6 1-15,1-1 0 16,-5 1 1-16,5 1-3 15,7-1 2-15,0 4 1 16,0-4-2-16,0 4 1 16,-8 6-1-16,8-1 1 15,0 5 1-15,0 1-1 16,0 4 0-16,0-6 1 15,0 6-2-15,-7 0 3 16,7 0-2-16,0 0 1 16,0 0-2-16,0 0 0 15,0 0 1-15,0 0 1 16,0 0-2-16,0 0 0 0,0 0 0 15,0 0 1-15,-8 0 0 16,8 0 0-16,-11 0 0 16,11 0-1-16,-15 0-2 15,15 0 5-15,0 0-4 16,-8 0-11-16,-3 0-31 15,-19 0-25-15,-31 10-106 16,-33 24-350-16</inkml:trace>
  </inkml:traceGroup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  <inkml:channel name="T" type="integer" max="2.14748E9" units="dev"/>
        </inkml:traceFormat>
        <inkml:channelProperties>
          <inkml:channelProperty channel="X" name="resolution" value="2226.01904" units="1/cm"/>
          <inkml:channelProperty channel="Y" name="resolution" value="3561.63013" units="1/cm"/>
          <inkml:channelProperty channel="F" name="resolution" value="2.84167" units="1/cm"/>
          <inkml:channelProperty channel="T" name="resolution" value="1" units="1/dev"/>
        </inkml:channelProperties>
      </inkml:inkSource>
      <inkml:timestamp xml:id="ts0" timeString="2014-07-04T00:17:21.848"/>
    </inkml:context>
    <inkml:brush xml:id="br0">
      <inkml:brushProperty name="width" value="0.21167" units="cm"/>
      <inkml:brushProperty name="height" value="0.21167" units="cm"/>
      <inkml:brushProperty name="color" value="#ED1C24"/>
      <inkml:brushProperty name="fitToCurve" value="1"/>
    </inkml:brush>
  </inkml:definitions>
  <inkml:trace contextRef="#ctx0" brushRef="#br0">-1 21 108 0,'0'-10'244'15,"0"7"-175"-15,-5 0-50 16,5 0 8-16,0 3 14 16,0 0-12-16,0 0-14 0,0 0-6 15,0 0 2-15,0 0 8 16,0 0-2-16,0 0-1 15,0 0 7-15,0 0 5 16,0 0-1-16,0 0-6 16,0 0-5-16,0 0-2 15,0 0-3-15,0 0-2 16,0 0-2-16,0 0 0 15,0 0 0-15,0 0-3 16,0 0-2-16,0 0-1 16,0 0 1-16,0 0 4 15,9 0 2-15,22 0 0 16,7 0-3-16,-3 9-2 15,0 4 3-15,-2-7-1 16,-8 3-1-16,6 1 0 16,-7-4-1-16,5 0 0 15,1 4 1-15,4-4-1 0,1 0-2 16,-6 4 1-16,6 0 0 15,2 2-1-15,-1 1 1 16,8 3-2-16,-9 0 1 16,-2-1 1-16,3-2-2 15,-3-1 2-15,-2 1-2 16,2-1 2-16,-2 1-1 15,9 6 1-15,-7-7 0 16,-5 8-1-16,12-8 4 16,-9 10-3-16,-7-9 1 0,9 9-1 15,-2-3 0 1,-11 0 0-16,13 3 0 0,-8 0 1 15,-1 0-1-15,2 1 0 16,3-2 0-16,-5 1 0 16,5 4 0-16,2-1 0 15,-7 3 0-15,5 0-1 16,-5-2 1-16,3 2-1 15,-3 1 0-15,0-4 3 16,-10 6-2-16,12 4 0 16,-8-7 2-16,2 4 0 15,0-4 1-15,-1 1 0 16,1-1 0-16,0 4-3 15,0-4 2-15,-11 1-1 16,2 2-2-16,13 0 1 0,-8-5 0 16,3 5 0-16,-10-5-1 15,0-1-1-15,-2 0 2 16,-3 0-1-16,5-3-2 15,2-2 2-15,-2-2 0 16,-5-2-1-16,7-3 1 16,-11-1-1-16,9-2-1 15,-2 2 1-15,2-2 1 16,-5 2-1-16,3 1 0 15,2 9 1-15,-5 4 1 16,7 5-2-16,-2 7-1 16,2-6 2-16,7 5 0 0,-7 4-1 15,4-10 1-15,-6-2-1 16,6-7 0-16,-1-3 0 15,-3 0 0-15,-3-7 0 16,-1-2 1-16,-7-4-1 16,4-6 1-16,1 0 0 15,-5 0 2-15,0 0-3 16,4 0 0-16,-4 0 1 15,0 0 0-15,0 0-1 16,0 0 0-16,0 0 0 16,0 0 0-16,0 0 1 15,0 0 1-15,0 0 0 16,0 0-2-16,0 0 2 15,0 0-2-15,0 0 1 16,0 0-1-16,0 0 0 0,0 0 2 16,0 0-1-1,0 0 0-15,0-6-1 0,0-4 0 16,0 1-1-16,0 0 2 15,0-1-1-15,5 1-1 16,-5-7 3-16,6-6-3 16,-1 3 1-16,4-6 0 15,-3 0 1-15,3-7-2 16,11 10 1-16,-5-4 0 15,-1 1 0-15,1 0-1 16,-6-4 1-16,2-2 1 16,-2 0-1-16,2 2 1 0,9 7-1 15,-11 6-1-15,-5 4 1 16,3 9 0-16,-7 0 2 15,0 3-3-15,0 0 3 16,0 0-2-16,0 0 0 16,0 0 0-16,0 0 0 15,0 0 1-15,0 0 0 16,0 0-1-16,0 0 2 15,4-4-3-15,0-2 1 16,1 0 2-16,-1-1-2 16,-4 1 2-16,0 3-2 15,0 3 0-15,0 0 1 16,0 0-3-16,0 0-1 15,0 0 1-15,-4 0-4 16,-9 7 4-16,-7 14 1 0,-11 5 2 16,11 2-2-16,0 0 1 15,2 4-1-15,-2-1 1 16,-4 4-1-16,4 6 2 15,-4 6-1-15,-7 1 0 16,2-1-1-16,10-3 2 16,-6-3-2-16,10-3-2 15,10-13 3-15,-6-3 1 16,11-9-2-16,0-6 0 15,0-5 2-15,0-2 0 16,0 0-1-16,0 0 3 16,0 0-4-16,0 0 4 0,0 0-3 15,0 0 0-15,0 0-2 16,0 0 4-16,0 0-2 15,0 0-1-15,0 0 2 16,0 0 0-16,0 0 0 16,0 0-1-16,0 0 0 15,0 0-1-15,0 0 4 16,-8 0-4-16,8 0 3 15,-5 0-1-15,-6 0 2 16,-9 0-3-16,-13 0 0 16,9 0 3-16,-20 0-5 15,-7-2 3-15,7-8-2 16,-9 0 1-16,13 4-1 15,-4 3 3-15,19 0-2 16,1 3-1-16,4-3 0 0,0 3 3 16,5 0-3-16,2 0 1 15,-3 0-1-15,12 0 1 16,-7 0-1-16,2 0 1 15,-2 0-1-15,-2 0 2 16,-3 0-2-16,1 0 1 16,6 0 0-16,5 0 1 15,-3 0-3-15,3 3 0 16,4-3 0-16,0 0-3 15,0 0-2-15,0 3-2 16,0-3-8-16,0 0-30 16,0 0-14-16,0 0-40 0,0 0-58 15,-16 7-186-15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  <inkml:channel name="T" type="integer" max="2.14748E9" units="dev"/>
        </inkml:traceFormat>
        <inkml:channelProperties>
          <inkml:channelProperty channel="X" name="resolution" value="2226.01904" units="1/cm"/>
          <inkml:channelProperty channel="Y" name="resolution" value="3561.63013" units="1/cm"/>
          <inkml:channelProperty channel="F" name="resolution" value="2.84167" units="1/cm"/>
          <inkml:channelProperty channel="T" name="resolution" value="1" units="1/dev"/>
        </inkml:channelProperties>
      </inkml:inkSource>
      <inkml:timestamp xml:id="ts0" timeString="2014-07-04T00:17:21.849"/>
    </inkml:context>
    <inkml:brush xml:id="br0">
      <inkml:brushProperty name="width" value="0.21167" units="cm"/>
      <inkml:brushProperty name="height" value="0.21167" units="cm"/>
      <inkml:brushProperty name="color" value="#ED1C24"/>
      <inkml:brushProperty name="fitToCurve" value="1"/>
    </inkml:brush>
  </inkml:definitions>
  <inkml:trace contextRef="#ctx0" brushRef="#br0">-2 729 143 0,'-4'0'118'0,"4"0"-63"16,0 0-14-16,0 0 4 0,0-6-7 16,4 0 3-16,5-1-8 15,6 0-3-15,-4-1-5 16,9-2-2-16,-7-6-2 15,12 0-4-15,-14 4 0 16,13 2 1-16,-9-8-5 16,10 6-5-16,-6-4-1 15,6-6-4-15,8 0 2 16,-2 0 1-16,-3 0-5 15,1 0 1-15,2 0-1 16,-7 1 0-16,5 1-2 16,-5-2 1-16,7 0 1 0,-11 4 0 15,17 0-1-15,-6 2 0 16,-2 0 0-16,-5 4 0 15,0-2-1-15,-4 6 2 16,0-5 0-16,0 6 0 16,-1 1-1-16,1-3 0 15,-4-4 2-15,3 7-1 16,6 0 2-16,-5-4 0 15,-7 1 0-15,2 0 2 16,1 3 1-16,-8-1 0 16,12 1-3-16,-15 0 1 15,-1 3 0-15,7-1 0 16,-6 4-3-16,6-3 3 15,-7-3-3-15,0 3 1 16,1 0-1-16,-1 0 2 0,-4 3 1 16,0-3 0-16,7-1-1 15,-7 4 0-15,0-3 0 16,0 0-1-16,0 3 0 15,0 0 0-15,0 0 0 16,0 0 0-16,0 0-1 16,0 0 1-16,0 0-2 15,0 0 2-15,0 0-2 16,0 0 1-16,0 0-1 15,0 0 2-15,0 0 0 16,0 0 1-16,0 0-1 16,0 0 2-16,0 0-1 0,0 0 2 15,0 0 0 1,0 0 1-16,0 0 2 0,0 0 0 15,0 0 1-15,0-9-3 16,-7 3-5-16,-10-4 1 16,-3 4 1-16,0 0 0 15,-11-1-1-15,18 1-1 16,-11 0 0-16,-7-4 0 15,2 7-1-15,14-3 1 16,-5 0 0-16,7-1 0 16,-3 5-1-16,1-5 0 15,-5 4 0-15,15 0 0 16,-3 0 1-16,-3-1-1 15,2 2 0-15,-7 2 0 16,8 0 0-16,-3-4 0 0,11 4 0 16,0 0 0-16,0 0 0 15,0 0-1-15,0 0 1 16,0 0 0-16,0 0 0 15,0 0-1-15,0 0-1 16,0 0-1-16,0 0-1 16,0 0 0-16,0 0 0 15,0 0-1-15,0 0 5 16,15 0-1-16,9 10 0 15,0 2 0-15,1 1 1 16,6-1 0-16,2 1 0 16,-3-1 0-16,4 4 0 0,1-3 0 15,-15-4-2 1,13 0 4-16,-13 1-5 0,-5-1 4 15,-2-3-1-15,-6 1-1 16,2-4 1-16,-9 0 0 16,4-3 0-16,-4 0 1 15,0 0 1-15,0 0-2 16,0 0 0-16,0 0 0 15,0 0 0-15,0 0 1 16,0 0 0-16,0 0 0 16,0 0-1-16,0 0 1 15,0 0-2-15,0 0-1 16,0 0 1-16,0 0-2 15,0 3-1-15,0 6 2 16,0 1 4-16,0 8-1 0,-13 8-1 16,2 5 3-16,2 10-3 15,5-1 3-15,4-6-3 16,0 1 1-16,0-6 1 15,0-5-2-15,0-5 1 16,0-3-2-16,0-1 1 16,0-2 1-16,0-4 1 15,0 1-3-15,0-4 2 16,0-3-1-16,0-3 2 15,0 0-2-15,0 0 2 16,0 0-1-16,0 0-2 16,0 0-7-16,0 0-3 0,0 0-12 15,0 0-26 1,0-12-26-16,0-1-44 0,0 1-100 15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  <inkml:channel name="T" type="integer" max="2.14748E9" units="dev"/>
        </inkml:traceFormat>
        <inkml:channelProperties>
          <inkml:channelProperty channel="X" name="resolution" value="2226.01904" units="1/cm"/>
          <inkml:channelProperty channel="Y" name="resolution" value="3561.63013" units="1/cm"/>
          <inkml:channelProperty channel="F" name="resolution" value="2.84167" units="1/cm"/>
          <inkml:channelProperty channel="T" name="resolution" value="1" units="1/dev"/>
        </inkml:channelProperties>
      </inkml:inkSource>
      <inkml:timestamp xml:id="ts0" timeString="2014-07-04T00:17:21.850"/>
    </inkml:context>
    <inkml:brush xml:id="br0">
      <inkml:brushProperty name="width" value="0.21167" units="cm"/>
      <inkml:brushProperty name="height" value="0.21167" units="cm"/>
      <inkml:brushProperty name="color" value="#ED1C24"/>
      <inkml:brushProperty name="fitToCurve" value="1"/>
    </inkml:brush>
  </inkml:definitions>
  <inkml:trace contextRef="#ctx0" brushRef="#br0">1481 8 179 0,'-11'-10'97'0,"7"10"-48"16,-1 0-13-16,-1 0 2 15,6 0-8-15,-14 0-16 16,3 0-10-16,-9 0 4 0,0 0 20 15,-4 19 1 1,-9-3 0-16,9 2-1 0,4-2 1 16,-5-3-9-16,10-6-4 15,-10-1-11-15,10 9-2 16,6-5-3-16,-6 12 3 15,-5-6-1-15,-5 3 3 16,1-3 4-16,4 6-2 16,5-4-2-16,-5 2 5 15,0-2 0-15,2 5-4 16,-2-8 1-16,5 4-2 15,-1-7-1-15,3 2 0 16,-7-2 0-16,5 1-1 16,6 2 1-16,-11 4 1 15,0 1 2-15,-4 2-4 0,-12 3 0 16,12 0-1-16,-12 0-1 15,8-3 2-15,8-3-2 16,0-3-1-16,4-3 0 16,-8 8 0-16,11-5 0 15,-7 4 0-15,-4 2 0 16,4-4 0-16,0 5 1 15,9-5-1-15,6-2 0 16,1-6 0-16,4-1 1 16,0-2-1-16,0-5 0 15,-11 5 0-15,6-1 0 16,-3 4 2-16,-8 2-2 0,1 1 0 15,1-6 0 1,10 1 0-16,-3-1 0 0,3 2 0 16,-1 4 1-16,1-4 0 15,-7 4-1-15,2 0 0 16,-6 0 0-16,-1-1 0 15,-8 4 0-15,15-4 1 16,-7 4-1-16,-4 0 0 16,12 3 0-16,-3-9-1 15,-3 5 2-15,8-8-1 16,-3 2 0-16,4-6 2 15,-1 3-2-15,1-2 0 16,1 2-1-16,-5 3 1 16,-6 1 0-16,-1-1 1 15,-4 7 0-15,0-1 0 0,7 1-1 16,-7-3-1-16,9-4 3 15,-2-2-3-15,2-1 2 16,6 1-1-16,-4-4-1 16,3 3 1-16,1-3 2 15,-3 4-3-15,-8-1 1 16,7 0-1-16,-6 0 1 15,10 0 0-15,-1 1 1 16,-3-4-2-16,9 1 0 16,0-2 1-16,0 2-1 15,-5-1 1-15,5-3 1 16,-4 3-3-16,4-3 4 0,0 3-2 15,0-3 0 1,0 0 1-16,0 0-3 0,0 0 4 16,0 0-1-16,0 0 0 15,0 0 5-15,0 0 1 16,0 0-5-16,0 0 4 15,0 0-3-15,0 0-1 16,0 0-1-16,0 0-2 16,4 0-6-16,10 0-2 15,-8-9 19-15,3-4 4 16,2-2-11-16,2-8 0 15,7 1-1-15,0 0-3 16,0-4 6-16,0-2-4 16,0-3-2-16,-7-1 5 15,-2 4-3-15,5-4-2 0,-3 7 4 16,-2 7-4-16,-6-2 3 15,-1 11-3-15,-4-1 5 16,0 7-4-16,4-3-3 16,3 3 3-16,-7-3 0 15,4 2-1-15,1 1 1 16,-5 0-1-16,4-3 0 15,-4 2 1-15,11-5-1 16,-11 2 2-16,5-1-1 16,4-6-2-16,2 5 2 15,4-7-3-15,-6 4 4 16,7 2-2-16,-12 1 2 0,5 2 0 15,-3 1-1 1,-6 0-6-16,0 2 6 0,5 4 0 16,-5 0 2-16,0 0-4 15,0 0-1-15,0 0-2 16,0 0-4-16,0 0 3 15,0 4 0-15,0 12 14 16,-16 9-8-16,8 3 5 16,-8-2-5-16,1 2 2 15,6-3 0-15,4 1-1 16,-10-2 0-16,10 2-1 15,-10-7 0-15,-1 6 1 16,8-10-1-16,-3 8 1 16,-3-8-1-16,-6 8 1 15,9-1-1-15,-2 3 3 0,-7 0-3 16,5-3 1-16,-1-3-1 15,7-6 0-15,5-4 1 16,4-5-1-16,-5-2-1 16,5 5 1-16,-11-4 0 15,7 3 1-15,0 1 0 16,-3-1-1-16,2 1 0 15,1 2 0-15,0 0 0 16,-7 1 1-16,2 3-2 16,4-4 1-16,-1 4 0 15,-3-4 0-15,4 0 0 16,5-2-1-16,0-4 0 0,0 0 0 15,0-3 0 1,0 0 0-16,0 0 1 0,0 0 2 16,0 0 0-16,0 0 1 15,0 0 0-15,5 0-1 16,15 3 8-16,4 3 0 15,11 4-5-15,3-1 5 16,6 7-1-16,12 0-4 16,-12 6-1-16,9-3-2 15,-13 3 0-15,8 0-1 16,-12-3-1-16,-1 0 1 15,-22-3 0-15,7-4-1 16,0-2 1-16,-9-4 0 16,-11-6 0-16,0 0 0 15,0 0 1-15,0 0 3 0,0 0-3 16,0 0 0-16,0 0 0 15,0 0-3-15,0 0 0 16,0 0-12-16,0 0-47 16,0 0-79-16,0 0-154 15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  <inkml:channel name="T" type="integer" max="2.14748E9" units="dev"/>
        </inkml:traceFormat>
        <inkml:channelProperties>
          <inkml:channelProperty channel="X" name="resolution" value="2226.01904" units="1/cm"/>
          <inkml:channelProperty channel="Y" name="resolution" value="3561.63013" units="1/cm"/>
          <inkml:channelProperty channel="F" name="resolution" value="2.84167" units="1/cm"/>
          <inkml:channelProperty channel="T" name="resolution" value="1" units="1/dev"/>
        </inkml:channelProperties>
      </inkml:inkSource>
      <inkml:timestamp xml:id="ts0" timeString="2014-07-04T00:17:21.851"/>
    </inkml:context>
    <inkml:brush xml:id="br0">
      <inkml:brushProperty name="width" value="0.21167" units="cm"/>
      <inkml:brushProperty name="height" value="0.21167" units="cm"/>
      <inkml:brushProperty name="color" value="#ED1C24"/>
      <inkml:brushProperty name="fitToCurve" value="1"/>
    </inkml:brush>
  </inkml:definitions>
  <inkml:trace contextRef="#ctx0" brushRef="#br0">1440 1088 158 0,'0'-19'130'0,"-11"-3"-91"0,-3-3-19 16,-1 9 20-16,0-3-1 16,-10 3-9-16,10 4-2 15,2-1-4-15,-3 4 5 16,7 3 5-16,-6-2 8 15,-1 2-10-15,3-3-8 16,-2 2-3-16,4-2-3 16,-7-7-2-16,-9 4-2 15,3-7 0-15,-5 4-4 16,-6-11-2-16,2 7 0 0,-2-6-2 15,2 0 0 1,-7-1 0-16,20 7-3 0,-9 0 3 16,3 4-1-16,8 2 1 15,-8-2 1-15,6-1-2 16,2 3-2-16,-2-3 2 15,0 4-1-15,5 2 1 16,6 4-1-16,-2 0 1 16,-2-1-1-16,6 0-2 15,-6 1-1-15,2 0 1 16,6 3-2-16,-6-4 0 15,2 1 1-15,1 0 0 16,-8-7-1-16,-8 4 0 16,8 0 2-16,8-7-2 15,-12 3 0-15,4 4 1 0,-4-4 0 16,1 4-1-16,-1 5 1 15,6-5-1-15,-1 2 1 16,-5-2 0-16,0 3-1 16,0 3-1-16,0-7 1 15,7 4 0-15,-2-7 0 16,6 7-1-16,-11 2 1 15,9-4-2-15,2 1 1 16,5-2-1-16,-3 2 2 16,3 1 1-16,-1 3 0 15,-6 0 0-15,7-1 0 16,-5 4-1-16,5-3-1 0,4 3 2 15,0-3-2 1,0 3 1-16,0 0-1 0,0-3 0 16,0 0 1-16,-7 0-1 15,3-7 1-15,-1 4 0 16,-15-3 1-16,9 3 0 15,2-4-1-15,-6 4 0 16,2-1 0-16,2 0 0 16,11 5 1-16,0-2-1 15,0 1-1-15,0 3 1 16,0 0 0-16,0 0 0 15,0 0 0-15,0 0-1 16,0 0 1-16,0 0 0 16,0 0-1-16,0 0 0 15,0 0 1-15,0 0-1 0,0 0-1 16,0 0 2-16,0 0-1 15,0 0 1-15,0 0 0 16,0 0 0-16,0 0 0 16,0 0 1-16,0 0-1 15,0 0 0-15,0 0-1 16,0 0-3-16,0 0 2 15,0-3-1-15,0 3-1 16,15-6 1-16,14-7 11 16,6 1-7-16,9-8 2 15,-15 4-1-15,6 1-2 16,-6 2 0-16,-5 7 0 0,-4-3 0 15,0 2 0 1,0 1 0-16,0 0-2 0,-11 3 2 16,11-1 2-16,-9 2-2 15,-11-2 0-15,8 1 0 16,-8 0 0-16,11-3 0 15,-2 2 1-15,2-2-2 16,-2 2 1-16,0 2 0 16,-2-4-2-16,12 2 4 15,10-2-2-15,-9 3 0 16,-7-4 0-16,-6 7 0 15,-7-3 2-15,0 3 0 16,0 0 2-16,0 0-1 16,0 0-1-16,0 0-5 15,-20 0-2-15,-15 0-3 0,-9 0-1 16,-5 13 2-16,9 9 6 15,-4-6 0-15,11 0-2 16,2-7 2-16,7 4-1 16,-5-4 1-16,9 1 1 15,0-1 0-15,5-2 0 16,6 1-1-16,-2-4 1 15,7 2-1-15,-5 0 1 16,2-2-1-16,-2 2 2 16,-2 0-2-16,11-2 1 15,0-4 1-15,-4 0-1 16,4 0 1-16,0 3-1 0,-9 0 1 15,5-3-1 1,-8 3 1-16,8-3-1 0,0 3 0 16,-3 0 0-16,3 0 0 15,-5 1-1-15,9-1 1 16,0 0-1-16,0-3 0 15,0 3 0-15,0-3 0 16,0 3 1-16,0-3 0 16,0 0 0-16,0 0 1 15,0 0 0-15,-5 3 0 16,-1 1 1-16,-3 5-1 15,-11 4 1-15,-9 3-2 16,3 2-1-16,-7-5 1 16,17-4 0-16,7-2 0 15,5-4-1-15,4 0 1 0,0-3 0 16,0 3-1-1,0-3 1-15,0 0 0 0,0 0-3 16,0 0 3-16,0 3-3 16,0-3 0-16,0 0 3 15,0 0-1-15,13 0 5 16,-2 0-3-16,-2 0-1 15,-4 0 3-15,-5 0-2 16,0 0 3-16,0 4-2 16,0-4 0-16,0 2-2 15,0-2 1-15,6 7-3 16,3 6 3-16,15 3 2 15,1 12 0-15,10 3-2 16,-11 4 0-16,5 3 0 0,-9 3 0 16,4-3 1-16,-4-4-2 15,-5-6 0-15,-6-12 1 16,-2-2 0-16,-3-12-1 15,-4 2 1-15,0-4 0 16,5 0 0-16,-5 0-1 16,0 0 0-16,0 0 1 15,0 0-3-15,0 0 2 16,0 0-1-16,0 0 0 15,0 0-4-15,0 0-9 16,0 0-17-16,0 0-45 16,0 0-54-16,0 0-134 15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  <inkml:channel name="T" type="integer" max="2.14748E9" units="dev"/>
        </inkml:traceFormat>
        <inkml:channelProperties>
          <inkml:channelProperty channel="X" name="resolution" value="2226.01904" units="1/cm"/>
          <inkml:channelProperty channel="Y" name="resolution" value="3561.63013" units="1/cm"/>
          <inkml:channelProperty channel="F" name="resolution" value="2.84167" units="1/cm"/>
          <inkml:channelProperty channel="T" name="resolution" value="1" units="1/dev"/>
        </inkml:channelProperties>
      </inkml:inkSource>
      <inkml:timestamp xml:id="ts0" timeString="2014-07-03T23:51:07.311"/>
    </inkml:context>
    <inkml:brush xml:id="br0">
      <inkml:brushProperty name="width" value="0.21167" units="cm"/>
      <inkml:brushProperty name="height" value="0.211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3E2F4D6B-12B6-4DD0-8D02-E660C2337FCE}" emma:medium="tactile" emma:mode="ink">
          <msink:context xmlns:msink="http://schemas.microsoft.com/ink/2010/main" type="inkDrawing" rotatedBoundingBox="18952,5992 20361,12469 15139,13605 13730,7128" semanticType="callout" shapeName="Other">
            <msink:sourceLink direction="from" ref="{B705F153-2D1B-490A-A57B-A4B35F885D2A}"/>
            <msink:sourceLink direction="to" ref="{D9B507B7-E508-4DF2-A947-9BE5A928936F}"/>
          </msink:context>
        </emma:interpretation>
      </emma:emma>
    </inkml:annotationXML>
    <inkml:trace contextRef="#ctx0" brushRef="#br0">0 2091 276 0,'0'0'94'0,"0"0"-38"15,0 0 20-15,17-15-6 16,58-37-26-16,16-28-14 16,58-3 3-16,-18 3-4 15,7-16-3-15,-12 8 5 16,5-7-2-16,18-9-5 15,-17 1-6-15,45-7-7 16,0-16-5-16,41-6-3 16,22-9-3-16,18-5 2 15,5 13 2-15,-6 1 1 16,-5 22-2-16,-23 21-4 15,17 15 0-15,-17 22 2 0,11 17 1 16,-23 19-4 0,-11 16-1-16,-17 0-5 0,-11 8 6 15,-35 81-3-15,-29 20 8 16,-28 18-1-16,-35 11 4 15,-11 11-3-15,-28 4 0 16,-12-4 0-16,0-3-1 16,0 1 4-16,-92-15-1 15,-45 1 3-15,-52-1 0 16,-5-14-4-16,-24-6-1 15,29-24 1-15,12-30-3 16,34-14-1-16,29-13 1 16,11-2-2-16,28 8-1 15,52 0 1-15,-5-2-4 0,28 17 1 16,0 8 5-16,0 12 0 15,11 11 3-15,58 35 6 16,28-9 10-16,6 32-1 16,0 6-5-16,0 14-3 15,-69 37 2-15,-34 32-2 16,0 34-9-16,0 9 0 15,29-17 3-15,34-3-2 16,-23-3 0-16,11 6 1 16,-16-12-4-16,-24-17 0 15,6-5 0-15,-5-16 0 16,-12-16 0-16,11-26 0 15,-11-32 0-15,0-51 0 0,12-21 0 16,5-40 0 0,-6-5 0-16,-11-1 0 0,0-14 0 15,0 0 0-15,0 0 0 16,0 0 0-16,0 0 0 15,0-14 0-15,0-7 0 16,-40 7-3-16,-34-3-55 16,-41 17-41-16,24 0-114 15,5 0-280-15</inkml:trace>
  </inkml:traceGroup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  <inkml:channel name="T" type="integer" max="2.14748E9" units="dev"/>
        </inkml:traceFormat>
        <inkml:channelProperties>
          <inkml:channelProperty channel="X" name="resolution" value="2226.01904" units="1/cm"/>
          <inkml:channelProperty channel="Y" name="resolution" value="3561.63013" units="1/cm"/>
          <inkml:channelProperty channel="F" name="resolution" value="2.84167" units="1/cm"/>
          <inkml:channelProperty channel="T" name="resolution" value="1" units="1/dev"/>
        </inkml:channelProperties>
      </inkml:inkSource>
      <inkml:timestamp xml:id="ts0" timeString="2014-07-04T00:18:19.096"/>
    </inkml:context>
    <inkml:brush xml:id="br0">
      <inkml:brushProperty name="width" value="0.21167" units="cm"/>
      <inkml:brushProperty name="height" value="0.211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EBC9A1E6-68B3-4011-9232-F1AD0BD7AEBF}" emma:medium="tactile" emma:mode="ink">
          <msink:context xmlns:msink="http://schemas.microsoft.com/ink/2010/main" type="inkDrawing" rotatedBoundingBox="15795,11883 16355,8231 18798,8605 18238,12257" shapeName="Other"/>
        </emma:interpretation>
      </emma:emma>
    </inkml:annotationXML>
    <inkml:trace contextRef="#ctx0" brushRef="#br0">68 59 24 0,'-20'-20'275'15,"-15"-5"-178"-15,25 5-31 16,10 20-11-16,0 0-10 16,-15 0-5-16,15 0-15 15,0 0-1-15,0 0-2 16,0 0-1-16,0 0-4 15,0 0-2-15,0 0-4 16,0 0 0-16,0 0-3 16,0 0 0-16,0 0 2 15,0 0 3-15,0 0 3 16,0 0-2-16,0 0-3 15,0 0 1-15,0 0 1 0,0 0-6 16,0 0 1-16,0 0 0 16,15 0-1-16,-5 0-2 15,0 0 0-15,15 0 1 16,-5 0-1-16,5 13-2 15,16-6 0-15,-6 5 1 16,-10-6-1-16,5 14-1 16,-5-13 0-16,-15 11 1 15,35 2 1-15,10 0-1 16,-10-2-1-16,0-4-1 15,-15 5-1-15,30 6 1 16,-20 2-1-16,-5-9 1 16,10 9-1-16,-25-9 1 15,25 9 0-15,-10-1 1 16,10 6-1-16,0-1 2 0,-10 2-4 15,-5-8 4-15,26 7-3 16,-21-12 0-16,0 18 1 16,10-5-1-16,-25-13 0 15,25 5 1-15,0-5-1 16,0-15-1-16,-15 15 3 15,5 6-2-15,-10 1 1 16,20-15-1-16,-15 14 2 16,15-1-2-16,-10 0 1 15,-5 3 1-15,5-3-2 16,0-5 0-16,20-2 2 15,-20 2-5-15,-5 0 4 0,-4-2 1 16,-16-6-2-16,0 3 0 16,15 3 3-16,-5 2-2 15,5 0 1-15,5-2-2 16,-5-5 1-16,-5 6 0 15,5-6-1-15,-15 0 1 16,0-1 0-16,0 8-1 16,15 0 1-16,20 0-1 15,-15 11 0-15,5-4 1 16,0 4 0-16,-5 1 0 15,-15-12-3-15,-5 0 4 16,0-2-2-16,25-5 2 16,-25-1-2-16,-10 3 3 15,10-10-3-15,-10-5 1 16,0 0 2-16,0 8-1 0,10-8-1 15,-10 0 2-15,0 5-1 16,0-5 0-16,15 0 0 16,-15 0-1-16,0 0 4 15,0 0-1-15,0 0 1 16,0 0 2-16,0 0-2 15,0 0-1-15,0 0-4 16,0 0 0-16,0 0 0 16,0 0 0-16,0 0 0 15,0 0 0-15,0 0 0 16,0 0 0-16,0 0 0 15,0 0 0-15,0 0 0 0,0 13 0 16,-15 7 0-16,-50 18 0 16,30-6 0-16,-10-5 0 15,15 11 0-15,-5-5 0 16,0 12 0-16,-10-20 0 15,25 13 0-15,0-11 0 16,-15 11 0-16,0-12 0 16,-10 6 0-16,0-6 0 15,25-1 0-15,-16 8 0 16,16-8 0-16,-15-5 0 15,15 0 0-15,-25 5 0 16,20 0 0-16,5-5 0 16,10 0 0-16,-25 5 0 15,15 8 0-15,-15 5 0 16,-10 2 0-16,-10 3 0 0,10 2 0 15,0 1 0-15,-10-1 0 16,20 0 0-16,15-20 0 16,-5 2 0-16,15 4 0 15,-10-4 0-15,-5 11 0 16,5-12 0-16,-5 6 0 15,5-6 0-15,-5 1 0 16,5-9 0-16,-6 9 0 16,6-2 0-16,10 8 0 15,-25 12 0-15,15-7 0 16,-15 7 0-16,0-7 0 15,5-5 0-15,-15 5 0 0,30-11 0 16,-5-2 0-16,10-5 0 16,0-2 0-16,10-5 0 15,-15-6 0-15,5 0 0 16,10 6 0-16,-10 0 0 15,10-1 0-15,-25 1 0 16,5 7 0-16,-15 11 0 16,-20-4 0-16,25 18 0 15,-15-14 0-15,0 14 0 16,0-13 0-16,10 21 0 15,15-8 0-15,-15 0 0 16,15-14 0-16,-5 2 0 16,15-13 0-16,0-1 0 15,-5-6 0-15,15-7 0 16,0 1 0-16,-11-2 0 0,11-5 0 15,0 0 0-15,0 0 0 16,0 0 0-16,0 0 0 16,0 0 0-16,0 0 0 15,-20 0 0-15,10 0-39 16,-5-31-38-16,-5-34-35 15,20-25-122-15</inkml:trace>
  </inkml:traceGroup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  <inkml:channel name="T" type="integer" max="2.14748E9" units="dev"/>
        </inkml:traceFormat>
        <inkml:channelProperties>
          <inkml:channelProperty channel="X" name="resolution" value="2226.01904" units="1/cm"/>
          <inkml:channelProperty channel="Y" name="resolution" value="3561.63013" units="1/cm"/>
          <inkml:channelProperty channel="F" name="resolution" value="2.84167" units="1/cm"/>
          <inkml:channelProperty channel="T" name="resolution" value="1" units="1/dev"/>
        </inkml:channelProperties>
      </inkml:inkSource>
      <inkml:timestamp xml:id="ts0" timeString="2014-07-04T00:18:19.981"/>
    </inkml:context>
    <inkml:brush xml:id="br0">
      <inkml:brushProperty name="width" value="0.21167" units="cm"/>
      <inkml:brushProperty name="height" value="0.211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FBD51929-7D24-4F11-B83D-96934B10AAEC}" emma:medium="tactile" emma:mode="ink">
          <msink:context xmlns:msink="http://schemas.microsoft.com/ink/2010/main" type="inkDrawing" rotatedBoundingBox="19717,7814 19744,7977 19725,7980 19697,7818" semanticType="callout" shapeName="Other">
            <msink:sourceLink direction="with" ref="{2CF3E0DF-BF8C-44C0-9A76-8E6CF5FF312D}"/>
          </msink:context>
        </emma:interpretation>
      </emma:emma>
    </inkml:annotationXML>
    <inkml:trace contextRef="#ctx0" brushRef="#br0">33 157 45 0,'-10'-25'63'0,"10"-1"-21"16,0 12-3-16,0-4 3 15,0 5-12-15,0 6-19 16,0-1-8-16,0-4-6 15,-10 6-9-15,10-6-30 0,-15-1-3 16,15 13-5-16,0-7-69 16</inkml:trace>
  </inkml:traceGroup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  <inkml:channel name="T" type="integer" max="2.14748E9" units="dev"/>
        </inkml:traceFormat>
        <inkml:channelProperties>
          <inkml:channelProperty channel="X" name="resolution" value="2226.01904" units="1/cm"/>
          <inkml:channelProperty channel="Y" name="resolution" value="3561.63013" units="1/cm"/>
          <inkml:channelProperty channel="F" name="resolution" value="2.84167" units="1/cm"/>
          <inkml:channelProperty channel="T" name="resolution" value="1" units="1/dev"/>
        </inkml:channelProperties>
      </inkml:inkSource>
      <inkml:timestamp xml:id="ts0" timeString="2014-07-04T00:18:21.627"/>
    </inkml:context>
    <inkml:brush xml:id="br0">
      <inkml:brushProperty name="width" value="0.21167" units="cm"/>
      <inkml:brushProperty name="height" value="0.211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2CF3E0DF-BF8C-44C0-9A76-8E6CF5FF312D}" emma:medium="tactile" emma:mode="ink">
          <msink:context xmlns:msink="http://schemas.microsoft.com/ink/2010/main" type="inkDrawing" rotatedBoundingBox="18445,11473 19708,7788 21922,8548 20659,12232" shapeName="Other">
            <msink:destinationLink direction="with" ref="{FBD51929-7D24-4F11-B83D-96934B10AAEC}"/>
          </msink:context>
        </emma:interpretation>
      </emma:emma>
    </inkml:annotationXML>
    <inkml:trace contextRef="#ctx0" brushRef="#br0">253 144 111 0,'-35'-161'84'0,"35"161"-11"16,0 0-19-16,0 0-17 16,0 0-11-16,0 0 6 15,0 0 0-15,0 0 4 16,0 0-6-16,0 0 6 0,0 0 4 15,0 0-7-15,15 0 1 16,5 0 1-16,0 0-4 16,5 0-1-16,-15 0 1 15,15 7-2-15,-5 6-8 16,0-1-3-16,15 6-4 15,10-3-4-15,0 3-2 16,0 22-2-16,0-15-2 16,10 8-3-16,0 5 2 15,0-6-3-15,-10 6 0 16,20-5 1-16,-5-1 0 15,-20 1 1-15,6 5-1 0,9-6 0 16,-20-6 3-16,0 6-1 16,-15-6 1-16,15 6 0 15,0 6 1-15,-5-5 1 16,5 7-1-16,0-10-1 15,10 3 0-15,-15 7 1 16,-5-10-3-16,20 10 0 16,-15-2 2-16,15-5-3 15,-10-1 1-15,-15 14 1 16,5-16-1-16,5 15-1 15,-5-17 0-15,20 10-1 16,0-13 1-16,-14 7-2 16,4-6 2-16,-10 1-2 15,5-9 3-15,-20 2-3 16,5-15 2-16,-5 3-2 0,0-1 2 15,-10 5-1-15,10 1 0 16,5 0-1-16,-5 7 2 16,0-15-2-16,10 8 2 15,-5-6-1-15,15 6 0 16,-30-1 1-16,25 1-1 15,5 7 0-15,-15-7 0 16,-15 6 0-16,0-6 0 16,10-13 0-16,0 13 0 15,0-13 0-15,-10 7 1 0,0-2-1 16,15 3 0-1,-15-8 1-15,0 0-1 0,0 0 1 16,0 0 1-16,0 0-1 16,0 0 1-16,0 0 0 15,0 0-1-15,0 0 0 16,0 0 0-16,0 0-2 15,0 0 1-15,0 0-1 16,0 5 1-16,0-5 0 16,0 0-1-16,0 7 3 15,0-1 0-15,-15 6 0 16,-15 3 2-16,-15 3-1 15,10-5-1-15,-10 14 0 16,0-2 1-16,-10 0-4 16,0 1 3-16,-11 6-2 15,11 13-1-15,-25 1 1 0,35 6 0 16,-20-1 0-16,20-13 1 15,-10 20 0-15,20 1 2 16,0-8 1-16,-10-6 0 16,15 6 0-16,-15-11-3 15,20-8 4-15,5-1-5 16,-5-4 0-16,-5-2 0 15,5 1 0-15,-5 6 0 16,-5 6 0-16,0-5 0 16,15-1 0-16,9 6 0 15,-14-5 0-15,-5 7 0 16,-5-10 0-16,0 10 0 15,0-2 0-15,5 15 0 0,-5-10 0 16,0 2 0-16,5 13 0 16,-5-5 0-16,15-21 0 15,-5 19 0-15,-5-6 0 16,15-5 0-16,-5 3 0 15,-5-10 0-15,15-6 0 16,-10-2 0-16,5-7 0 16,5-3 0-16,0 3 0 15,0 2 0-15,0 0 0 16,-5 5 0-16,5-5 0 15,0-2 0-15,0-5 0 16,-5 7 0-16,-5-1 0 16,10 7 0-16,-15-1 0 15,5 8 0-15,10-8 0 16,-5-5 0-16,5-7 0 0,0 19 0 15,-10-7 0-15,5-5 0 16,-16 13 0-16,16-8 0 16,-5 13 0-16,10-11 0 15,-5-1 0-15,5-1 0 16,10-5 0-16,-10-7 0 15,10-1 0-15,0-5 0 16,-10 6 0-16,10-7 0 16,0 6 0-16,0-5 0 15,-10-7 0-15,10 0 0 16,0 0 0-16,0 6 0 15,-15-6 0-15,15 0 0 0,0 0 0 16,0 0 0-16,0 0 0 16,0 0 0-16,-10 0 0 15,10 0 0-15,0 0 0 16,-10 0 0-16,10 0-7 15,0 0-31-15,0 0-30 16,-25 0-9-16,5-6-101 16,10-1-283-16</inkml:trace>
  </inkml:traceGroup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  <inkml:channel name="T" type="integer" max="2.14748E9" units="dev"/>
        </inkml:traceFormat>
        <inkml:channelProperties>
          <inkml:channelProperty channel="X" name="resolution" value="2226.01904" units="1/cm"/>
          <inkml:channelProperty channel="Y" name="resolution" value="3561.63013" units="1/cm"/>
          <inkml:channelProperty channel="F" name="resolution" value="2.84167" units="1/cm"/>
          <inkml:channelProperty channel="T" name="resolution" value="1" units="1/dev"/>
        </inkml:channelProperties>
      </inkml:inkSource>
      <inkml:timestamp xml:id="ts0" timeString="2014-07-04T00:22:05.944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81A60290-4ED3-4354-92D0-B6689329A0B5}" emma:medium="tactile" emma:mode="ink">
          <msink:context xmlns:msink="http://schemas.microsoft.com/ink/2010/main" type="inkDrawing" rotatedBoundingBox="3981,3017 15132,7815 11392,16508 240,11709" hotPoints="13038,9615 7754,14899 2470,9615 7754,4330" semanticType="enclosure" shapeName="Circle">
            <msink:sourceLink direction="with" ref="{579F9882-9954-4AD9-884C-B5787901BF86}"/>
            <msink:sourceLink direction="with" ref="{91B5CFDE-1035-47CB-BD03-F9B1C268321B}"/>
            <msink:sourceLink direction="with" ref="{378ACC49-B05B-47AE-8AC6-3B2C3161C2A0}"/>
            <msink:destinationLink direction="with" ref="{03C399F3-4599-4AC2-AD97-F095375E4C1D}"/>
            <msink:destinationLink direction="to" ref="{28A616BB-6E9F-4623-A2C3-9268AEBDBC1D}"/>
            <msink:destinationLink direction="from" ref="{28A616BB-6E9F-4623-A2C3-9268AEBDBC1D}"/>
          </msink:context>
        </emma:interpretation>
      </emma:emma>
    </inkml:annotationXML>
    <inkml:trace contextRef="#ctx0" brushRef="#br0">4177 699 209 0,'-65'-20'69'0,"-5"-5"-8"16,5 5-17-16,55 8 2 15,-15 6-2-15,15 6-2 16,-10 0-13-16,10-7-11 15,-15 7 5-15,15 0-1 16,0 0-10-16,-5 0-2 16,-15 0-2-16,-5 0-2 15,15 0 4-15,5 0 4 16,-5 0-3-16,-15 0 4 15,-10 0 0-15,-30 0-3 16,19 0 1-16,-34 7 0 16,10 6-2-16,-10 7-2 0,-10-2-3 15,25 2 2-15,-5 0-1 16,-10 5 5-16,15-5-5 15,-5-2 0-15,-11 7 1 16,16-5-7-16,-15 5 0 16,25-5-2-16,10 0 2 15,-35 18-2-15,20-13 1 16,5 21 3-16,-15-19-3 15,15 11 0-15,-26 7 0 16,-9 0 3-16,0 6 4 16,-10 1-1-16,30-1-2 15,5-6-2-15,20-5-2 16,0-2 2-16,-15 0-1 0,5 14-1 15,10-1 2 1,-1 1-2-16,-4 6 2 0,5 0-1 16,25 0 2-16,-25-7-2 15,-5 14 0-15,-5 0 1 16,10 6 1-16,-25-8 2 15,5 15-4-15,20-8 1 16,-5-5-1-16,5 13-2 16,-1-7 3-16,36 6-1 15,-15-13-1-15,0-6 0 16,25-6-1-16,0-1 1 15,10-6-1-15,0 7 3 16,-10-1-1-16,-5 1 0 16,-5 6-1-16,20 0 2 0,0-7-1 15,-20 7 1-15,-5 0 0 16,5 1 0-16,5-1 2 15,-5-7-3-15,10 1 5 16,0 6-4-16,-5-7 2 16,5 19 0-16,0-5-3 15,10 6 3-15,0-6-2 16,0-2-1-16,0 8 0 15,0-11 0-15,0 3 2 16,0 7-3-16,0 3 3 16,0 3-3-16,0 14 2 15,0 1-1-15,0-8 0 16,0 15 0-16,0-15-1 0,0 7 1 15,0 6 0 1,0 2-1-16,0-8 0 0,0 13 1 16,0-7-1-16,0-5 1 15,0-8 2-15,35 7-3 16,5-7 0-16,-15 2 0 15,30 11 1-15,10 0 0 16,5 22 0-16,-24 3 1 16,29 7-1-16,5-17 1 15,-25 4 0-15,25-4-1 16,-5-15 0-16,-20 27 1 15,35-28-1-15,-10 21 0 16,-25-5 0-16,35-8 0 16,-4 0 2-16,-16 0-5 0,20-7 4 15,-5-6-2-15,30 20 2 16,-5-6-1-16,25-1 1 15,-15 5-2-15,6-5 3 16,-6 0-3-16,5 8 1 16,-5-8 0-16,-10-13 0 15,35-1-1-15,-19-4 0 16,4-2-1-16,15-5 2 15,-20-8-1-15,40 1 1 16,-20-6 0-16,11-7-1 16,-1 0 0-16,5-13 0 15,5 0-1-15,-10 0 1 16,26-14 0-16,-6 2 1 0,40-1-2 15,-15-6 1 1,1 1-1-16,-1-2 3 0,0-7-2 16,-10-11 0-16,1 6 1 15,-1-6-1-15,-5-7-2 16,-5 0 6-16,-24 0-4 15,24 0-1-15,-15 0 2 16,5 0 0-16,5 0 0 16,-19-27-2-16,24 2 2 15,0-13-1-15,-25 18 0 16,-25-5-2-16,31-13 3 15,-41 23-1-15,-10-10 0 16,15 7 2-16,-15-2-2 16,60-13-1-16,-29 8 3 0,19-8-1 15,-15 1-1-15,20-1 0 16,-30 3 1-16,-4-10-3 15,-6 2 4-15,-50 5-1 16,40-12-1-16,-50 0 0 16,0 0 2-16,25-1 1 15,-10-11-5-15,-5-1 5 16,26-20-4-16,-31 7 2 15,-5 1-1-15,15-21 1 16,-35 1 3-16,10-1-2 16,0-4 3-16,-20-1-1 15,-5-2 1-15,-5-10-1 16,-15-8 1-16,10-2-2 0,5-10-2 15,5-8 0 1,-5-5 1-16,-15 13-2 0,0 12 0 16,5 13 0-16,-15 12 0 15,0 14 0-15,0 6 0 16,0-7 0-16,0 0 0 15,0 3 0-15,0-3 0 16,0-5 0-16,0-2 0 16,0 1 0-16,0-12 0 15,0 6 0-15,0 12 0 16,-15 0 0-16,15 3 0 15,-10-3 0-15,10 0 0 16,-20 7 0-16,5 1 0 16,-5 12 0-16,10-7 0 0,0 14 0 15,-15-7 0-15,15-1 0 16,0-12 0-16,-25 8 0 15,15 5 0-15,-15-14 0 16,0 8 0-16,5 6 0 16,15-7 0-16,5-5 0 15,10 12 0-15,-20-7 0 16,20 1 0-16,-25-1 0 15,-10 0 0-15,5-11 0 16,-40 11 0-16,15-13 0 16,10 2 0-16,4 11 0 15,-4-12 0-15,10 19 0 16,0-6 0-16,25 6 0 0,-25 13 0 15,-10-7 0 1,25 14 0-16,-35-7 0 0,20-1 0 16,15 8 0-16,-15-7 0 15,0 0 0-15,5 0 0 16,-5-8 0-16,15 8 0 15,-25 12 0-15,30 3 0 16,-5-3 0-16,0 1 0 16,5 6 0-16,-15 1 0 15,15-8 0-15,-5-6 0 16,-15 1 0-16,5 0 0 15,5-2 0-15,-11-11 0 16,6-7 0-16,-5 0 0 16,-20 6 0-16,20 1 0 0,15 6 0 15,-25 0 0-15,0-8 0 16,10 8 0-16,5 0 0 15,-15 7 0-15,35 0 0 16,-25-2 0-16,-10-5 0 16,10 0 0-16,-10 1 0 15,15 5 0-15,5 6 0 16,-5 2 0-16,5-8 0 15,5 1 0-15,-25-8 0 16,35 21 0-16,-15-2 0 16,5-4 0-16,-16-1 0 15,-9-14 0-15,-10-6 0 16,-25-6 0-16,35 7 0 0,-30-6 0 15,5-9 0 1,5 3 0-16,-10-2 0 0,5 7 0 16,-5 13 0-16,15 0 0 15,-16-1 0-15,21-4 0 16,0 10 0-16,-25-5 0 15,15 12 0-15,20-5 0 16,0 6 0-16,0 6 0 16,0 1 0-16,0-7 0 15,-20-1 0-15,-5 0 0 16,-5 3 0-16,20-3 0 15,-16 1 0-15,-14-1 0 16,-5-5 0-16,-20-2 0 16,30 2 0-16,-45 0 0 0,25-2 0 15,-20 2 0-15,-6-7 0 16,6 7 0-16,-15-2 0 15,25 8 0-15,10 7 0 16,45 6 0-16,10 19 0 16,20-7 0-16,5 7 0 15,10-7 0-15,0 7 0 16,-15 0 0-16,15-5 0 15,-15 5 0-15,-6 0 0 16,6-8 0-16,-5 8 0 16,-25-5 0-16,-15-8 0 15,-20 6 0-15,-10 0 0 16,25 1 0-16,-15-1 0 0,-10 7 0 15,10-13 0 1,-21 1 0-16,31 6 0 0,5 6 0 16,5-14 0-16,25 14 0 15,0 0 0-15,5 0 0 16,-30 0 0-16,25 0 0 15,-10 0 0-15,0 0 0 16,-10 0 0-16,20 0 0 16,-11 0 0-16,-34 0 0 15,0 14 0-15,-10-1 0 16,45 0 0-16,0-8 0 15,10-5 0-15,10 7 0 16,0-1 0-16,-5 8 0 16,-5 4 0-16,0-10 0 0,10 4 0 15,0-5 0-15,-5-1 0 16,25 7 0-16,-16 6 0 15,-4 1 0-15,0-7 0 16,5 5 0-16,5-3 0 16,5-3 0-16,-5 1 0 15,15 0 0-15,-10-1 0 16,-5 8 0-16,-10-2 0 15,5 9 0-15,-15-1 0 16,20-6 0-16,5 5 0 16,10 0 0-16,-5 1 0 15,-15 6 0-15,-5-7 0 16,0 3 0-16,5-3 0 0,5 0 0 15,-5-12 0 1,15 7 0-16,5 0 0 0,-10-2 0 16,-15 9 0-16,15-2 0 15,-5-7 0-15,5-3 0 16,20-3 0-16,-15-6 0 15,15-6 0-15,0 0 0 16,0 0 0-16,0 0 0 16,0 0 0-16,0 0 0 15,0 0 0-15,0 0 0 16,0 0-63-16,-10 0-21 15,-11 20-58-15,21 18-147 16</inkml:trace>
    <inkml:trace contextRef="#ctx0" brushRef="#br0" timeOffset="9698.5547">7912 1531 81 0,'-25'0'115'15,"25"0"-39"-15,0 0-3 0,0 0-13 16,0 0-13 0,0 0-13-16,0 0-6 0,0 0 0 15,0 0 3-15,0 0-5 16,0 0-4-16,0 0 0 15,0 0 0-15,0 0-2 16,0 0 4-16,0 0-1 16,15 0-6-16,5 0-6 15,25 6 0-15,0 6-6 16,35 14-3-16,-5 1-1 15,5 4 0-15,21 8-1 16,-1 7 1-16,-25-1 1 16,5 5 0-16,-15 3 0 15,-10-15-1-15,15 0-2 16,-25-11 3-16,10-2-1 15,0-5-1-15,-20-2 0 0,-15-5 0 16,5 1 0-16,-25-1 2 16,10-7-2-16,-10-6 1 15,10 0-2-15,-10 0 1 16,0 0 1-16,0 0 0 15,0 0 1-15,0 0-11 16,0 0-32-16,0 0-88 16,0 0-147-16</inkml:trace>
  </inkml:traceGroup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  <inkml:channel name="T" type="integer" max="2.14748E9" units="dev"/>
        </inkml:traceFormat>
        <inkml:channelProperties>
          <inkml:channelProperty channel="X" name="resolution" value="2226.01904" units="1/cm"/>
          <inkml:channelProperty channel="Y" name="resolution" value="3561.63013" units="1/cm"/>
          <inkml:channelProperty channel="F" name="resolution" value="2.84167" units="1/cm"/>
          <inkml:channelProperty channel="T" name="resolution" value="1" units="1/dev"/>
        </inkml:channelProperties>
      </inkml:inkSource>
      <inkml:timestamp xml:id="ts0" timeString="2014-07-04T00:22:12.086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28A616BB-6E9F-4623-A2C3-9268AEBDBC1D}" emma:medium="tactile" emma:mode="ink">
          <msink:context xmlns:msink="http://schemas.microsoft.com/ink/2010/main" type="inkDrawing" rotatedBoundingBox="4662,9979 7962,11530 7565,12375 4265,10824" semanticType="callout" shapeName="Other">
            <msink:sourceLink direction="to" ref="{81A60290-4ED3-4354-92D0-B6689329A0B5}"/>
            <msink:sourceLink direction="from" ref="{81A60290-4ED3-4354-92D0-B6689329A0B5}"/>
          </msink:context>
        </emma:interpretation>
      </emma:emma>
    </inkml:annotationXML>
    <inkml:trace contextRef="#ctx0" brushRef="#br0">-4415 2940 99 0,'25'-40'145'16,"-14"28"-67"-16,-1-1-16 0,0 6-12 15,-10-6-7-15,0 13-3 16,0 0-5-16,0 0-8 15,0 0-4-15,0 0-2 16,15 0 0-16,-15 0 3 16,10 0-1-16,0 0-3 15,25 0-4-15,0 13-4 16,-5 19 1-16,25 21-3 15,-20 5-1-15,10 5-1 16,-10 9 1-16,-5-8-3 16,-5 1-1-16,5-2 0 15,30-11-1-15,-20-1 0 16,5 9 1-16,0-2-1 15,0 0 0-15,-10-8 1 16,10-5 1-16,-15 1-2 0,6-1 0 16,-1 0-3-16,20 0-1 15,-10 1 2-15,10-1 0 16,-20 5-3-16,20-4 1 15,0-1 2-15,-10 0-2 16,0-7 3-16,0-5-2 16,20 12-2-16,-10-13 1 15,0 6 1-15,0-12-1 16,0 13-1-16,6-6 3 15,-21 5-2-15,20-5 0 16,-15-8 0-16,-15-5 1 16,15-2-1-16,-10 2-1 0,20-8 1 15,0 1 0-15,0-6 0 16,0 6-1-16,0-6 1 15,5-1-2-15,5 1 3 16,-20-2-1-16,31 3 1 16,-6-3-1-16,-25 2-2 15,0 0 3-15,10-7 0 16,-35 0-1-16,5 0 0 15,-15 0 1-15,10 0-3 16,5 0 3-16,5 0 0 16,30 0-3-16,-5 0 3 15,-10-14 0-15,-5 1-2 16,-5 1 2-16,-10-1-1 15,-5 8 3-15,5 5-3 16,-15-8-2-16,-10 1 4 0,10 7-4 16,0-5 1-16,15-8 4 15,5 0-3-15,-15-1 0 16,26-4 0-16,-26 5 0 15,-5 6 0-15,-10 1 1 16,0 6-1-16,10-7 1 16,-10 7-1-16,0 0 0 15,0 0 0-15,0 0 1 16,0 0-1-16,0 0 0 15,0 0 1-15,0 0-2 16,0-7 1-16,0 2-1 16,0-3-1-16,0 3 2 0,0-8 1 15,0-1-1-15,10-12 0 16,5 8-3-16,-15 11 5 15,10-6-4-15,-10 6 1 16,10-11-1-16,0 11 1 16,0-6 0-16,5 6 1 15,-15 7 0-15,0-5 1 16,10 5 0-16,-10-8-1 15,10-4 0-15,0-8 1 16,5 2-1-16,-5 10 0 16,-10-4-1-16,0 12 2 15,0-7-1-15,0 7 0 16,0-6 0-16,0 6 1 15,0 0-2-15,0 0 0 16,0 0 1-16,0 0-2 0,0 0 2 16,0 0-1-16,0 0 1 15,0 0 1-15,0 0-2 16,0 0 2-16,0 0 1 15,0 0-1-15,0 0 1 16,0 0 0-16,0 0-1 16,0 0 1-16,0 0-2 15,0 0 2-15,0 0 1 16,0 13 0-16,0-1-1 15,0 8 0-15,-25 18 0 0,5-5 1 16,10 12-1 0,-15-12-1-16,15 12 1 0,-10-13 1 15,5-1-1-15,-5-11 1 16,10 5 1-16,-26-5-2 15,26 6 1-15,0-1-2 16,-15 2 3-16,15 4-1 16,-15 1-2-16,-5 1 0 15,-5-1-2-15,15 1 3 16,-15 0-2-16,10-8-1 15,15-7 2-15,0-4-1 16,10-1 1-16,-10-7-2 16,10 1-1-16,0-2 2 15,0-5-1-15,0 7-2 16,0-7 0-16,0 0 0 0,0 0 2 15,0 0-4-15,0 0-1 16,0 0-5-16,0 0-9 16,0 0-15-16,0 0-31 15,-10-32-23-15,-5-6-84 16,-5-15-180-16</inkml:trace>
  </inkml:traceGroup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  <inkml:channel name="T" type="integer" max="2.14748E9" units="dev"/>
        </inkml:traceFormat>
        <inkml:channelProperties>
          <inkml:channelProperty channel="X" name="resolution" value="2226.01904" units="1/cm"/>
          <inkml:channelProperty channel="Y" name="resolution" value="3561.63013" units="1/cm"/>
          <inkml:channelProperty channel="F" name="resolution" value="2.84167" units="1/cm"/>
          <inkml:channelProperty channel="T" name="resolution" value="1" units="1/dev"/>
        </inkml:channelProperties>
      </inkml:inkSource>
      <inkml:timestamp xml:id="ts0" timeString="2014-07-04T00:22:13.316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DFFB04F3-5DB1-4048-BD24-8B44E72BA4DE}" emma:medium="tactile" emma:mode="ink">
          <msink:context xmlns:msink="http://schemas.microsoft.com/ink/2010/main" type="inkDrawing" rotatedBoundingBox="4176,10647 4905,9741 4986,9807 4257,10712" semanticType="callout" shapeName="Other">
            <msink:sourceLink direction="with" ref="{DDC5C281-3B52-4C33-9D0D-804B423FE0D8}"/>
          </msink:context>
        </emma:interpretation>
      </emma:emma>
    </inkml:annotationXML>
    <inkml:trace contextRef="#ctx0" brushRef="#br0">-3999 2560 74 0,'0'-7'91'16,"0"7"-9"-16,0 0-9 15,0 0-21-15,0 0-15 16,-15 0-6-16,15-7 5 16,0 7-7-16,-10 0-6 0,10 0-8 15,0 0 8-15,0 0-2 16,-10 0-6-16,0 0-1 15,0 0 12-15,-15 14 0 16,5 24-5-16,5-25-1 16,5 7-7-16,0 5-2 15,10-12 0-15,-10-1-1 16,0 21-2-16,-25 0 2 15,10 5 0-15,-15 7 0 16,-5 7-3-16,0-7-1 16,-11 13 0-16,-4 0-1 15,20 0-1-15,-5 0-1 16,0-7-1-16,10-6-1 0,25 0 2 15,-15-7 0-15,5-5-1 16,10 6 0-16,-15-21-1 16,25 10 0-16,-10-23 0 15,10-5-1-15,0 0 1 16,0 0 0-16,0 0-1 15,0 0-1-15,0 0-7 16,0 0-11-16,0 0-33 16,-20-33-39-16,5 3-75 15,15-23-252-15</inkml:trace>
  </inkml:traceGroup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  <inkml:channel name="T" type="integer" max="2.14748E9" units="dev"/>
        </inkml:traceFormat>
        <inkml:channelProperties>
          <inkml:channelProperty channel="X" name="resolution" value="2226.01904" units="1/cm"/>
          <inkml:channelProperty channel="Y" name="resolution" value="3561.63013" units="1/cm"/>
          <inkml:channelProperty channel="F" name="resolution" value="2.84167" units="1/cm"/>
          <inkml:channelProperty channel="T" name="resolution" value="1" units="1/dev"/>
        </inkml:channelProperties>
      </inkml:inkSource>
      <inkml:timestamp xml:id="ts0" timeString="2014-07-04T00:22:08.585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41C102FB-3C6D-4A83-941F-C9E710D2B12B}" emma:medium="tactile" emma:mode="ink">
          <msink:context xmlns:msink="http://schemas.microsoft.com/ink/2010/main" type="inkDrawing" rotatedBoundingBox="8967,7288 11091,7218 11127,8318 9003,8388" hotPoints="11121,7610 10051,8286 8849,7887 9920,7211" semanticType="enclosure" shapeName="Ellipse">
            <msink:sourceLink direction="with" ref="{91B5CFDE-1035-47CB-BD03-F9B1C268321B}"/>
            <msink:destinationLink direction="with" ref="{3FAE31C5-F015-4600-80E9-06350FAFC2A3}"/>
          </msink:context>
        </emma:interpretation>
      </emma:emma>
    </inkml:annotationXML>
    <inkml:trace contextRef="#ctx0" brushRef="#br0">482 272 96 0,'20'-32'149'16,"0"19"-64"-16,-20 8-13 15,0-3-5-15,0 3-5 16,0 5-21-16,0-15-7 0,0 10-1 16,0-2-4-16,0-6-10 15,0 8 2-15,-40-10 1 16,5 10 1-16,10 5-10 15,-15 0-4-15,-6 0-3 16,-24 0-3-16,25 0-3 16,0 5 1-16,15 15 2 15,-15 20-2-15,10-2-1 16,5 7-1-16,15 0 1 15,5 6 0-15,10 7 0 16,0 7 0-16,0 6-4 16,0-14 3-16,0 21 0 0,55-7 1 15,25-6 0-15,10-7-2 16,10 0-1-16,1-8-1 15,9-17 0-15,-10 5-1 16,20-24 0-16,-20-14-2 16,25 0 6-16,-15 0-1 15,36-45-2-15,-1-13-7 16,-10-27 0-16,20 2 3 15,-35 5 9-15,-5-5 0 16,-39 5-1-16,-6 15 1 16,-40-9 2-16,-5 8-1 15,-25-6 1-15,0-3 1 16,0 3 0-16,-10 6 1 15,-80 12 2-15,-1 19-3 16,-19 8-5-16,-25 20-6 0,-20 5-9 16,20 0-7-16,-20 0-8 15,9 0-24-15,26 12 7 16,5 1-92-16,25 5-54 15</inkml:trace>
  </inkml:traceGroup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  <inkml:channel name="T" type="integer" max="2.14748E9" units="dev"/>
        </inkml:traceFormat>
        <inkml:channelProperties>
          <inkml:channelProperty channel="X" name="resolution" value="2226.01904" units="1/cm"/>
          <inkml:channelProperty channel="Y" name="resolution" value="3561.63013" units="1/cm"/>
          <inkml:channelProperty channel="F" name="resolution" value="2.84167" units="1/cm"/>
          <inkml:channelProperty channel="T" name="resolution" value="1" units="1/dev"/>
        </inkml:channelProperties>
      </inkml:inkSource>
      <inkml:timestamp xml:id="ts0" timeString="2014-07-04T00:22:10.114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3FAE31C5-F015-4600-80E9-06350FAFC2A3}" emma:medium="tactile" emma:mode="ink">
          <msink:context xmlns:msink="http://schemas.microsoft.com/ink/2010/main" type="inkDrawing" rotatedBoundingBox="7844,8520 9299,9925 8853,10386 7398,8981" semanticType="callout" shapeName="Other">
            <msink:sourceLink direction="with" ref="{41C102FB-3C6D-4A83-941F-C9E710D2B12B}"/>
          </msink:context>
        </emma:interpretation>
      </emma:emma>
    </inkml:annotationXML>
    <inkml:trace contextRef="#ctx0" brushRef="#br0">-1135 1278 33 0,'0'-7'132'0,"0"7"-75"16,0 0-8-16,0 0-2 15,0 0-15-15,0 0-1 16,0 0-5-16,0 0 7 16,0 12 3-16,0 15 0 15,10 4-3-15,0 2-11 16,0-1-1-16,5 1-3 15,-5-1-2-15,-10 6 0 16,10 0-1-16,-10-5-2 0,10 19-4 16,5-14 3-16,-15 8-3 15,10 4-5-15,-10-5 3 16,0 8-4-16,0 5 3 15,0-8 2-15,0-4-1 16,0-7 4-16,0-1-5 16,0-5-4-16,0 5 2 15,0 2-2-15,0-15-1 16,0 0-2-16,10-12 0 15,15 0-1-15,-15 1-1 16,20-14 0-16,-5 6 3 16,10 6-1-16,-15-12 1 0,15 8 2 15,-15-8-1-15,5 0 0 16,5 0-1-16,5 0-1 15,20 0 1-15,0 0 2 16,0 5-1-16,15 2-2 16,-15-1 2-16,-9 8-1 15,9-9 0-15,10 15 0 16,-10-7 1-16,-10 20-1 15,25-1 0-15,-30-1 0 16,20 21 1-16,-30-1-2 16,15-18 2-16,-10 19-1 15,-15-27 1-15,-5 21 0 16,5-27-1-16,-10 7 1 0,15-14-2 15,-25-6-1-15,0-6-4 16,0 0-8-16,0 0-33 16,0 0-69-16,0 0-91 15</inkml:trace>
  </inkml:traceGroup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  <inkml:channel name="T" type="integer" max="2.14748E9" units="dev"/>
        </inkml:traceFormat>
        <inkml:channelProperties>
          <inkml:channelProperty channel="X" name="resolution" value="2226.01904" units="1/cm"/>
          <inkml:channelProperty channel="Y" name="resolution" value="3561.63013" units="1/cm"/>
          <inkml:channelProperty channel="F" name="resolution" value="2.84167" units="1/cm"/>
          <inkml:channelProperty channel="T" name="resolution" value="1" units="1/dev"/>
        </inkml:channelProperties>
      </inkml:inkSource>
      <inkml:timestamp xml:id="ts0" timeString="2014-07-04T00:22:19.827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579F9882-9954-4AD9-884C-B5787901BF86}" emma:medium="tactile" emma:mode="ink">
          <msink:context xmlns:msink="http://schemas.microsoft.com/ink/2010/main" type="writingRegion" rotatedBoundingBox="5439,8149 5031,8313 4912,8018 5319,7854">
            <msink:destinationLink direction="with" ref="{50B577D2-39FE-46CF-9D07-B873D1328DE0}"/>
            <msink:destinationLink direction="with" ref="{81A60290-4ED3-4354-92D0-B6689329A0B5}"/>
          </msink:context>
        </emma:interpretation>
      </emma:emma>
    </inkml:annotationXML>
    <inkml:traceGroup>
      <inkml:annotationXML>
        <emma:emma xmlns:emma="http://www.w3.org/2003/04/emma" version="1.0">
          <emma:interpretation id="{A9B88B48-D9BB-470D-B541-9A23FE4CF52F}" emma:medium="tactile" emma:mode="ink">
            <msink:context xmlns:msink="http://schemas.microsoft.com/ink/2010/main" type="paragraph" rotatedBoundingBox="5439,8149 5031,8313 4912,8018 5319,785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B8376CD-8673-444A-AD8E-B61F69D2F286}" emma:medium="tactile" emma:mode="ink">
              <msink:context xmlns:msink="http://schemas.microsoft.com/ink/2010/main" type="line" rotatedBoundingBox="5439,8149 5031,8313 4912,8018 5319,7854"/>
            </emma:interpretation>
          </emma:emma>
        </inkml:annotationXML>
        <inkml:traceGroup>
          <inkml:annotationXML>
            <emma:emma xmlns:emma="http://www.w3.org/2003/04/emma" version="1.0">
              <emma:interpretation id="{DDC5C281-3B52-4C33-9D0D-804B423FE0D8}" emma:medium="tactile" emma:mode="ink">
                <msink:context xmlns:msink="http://schemas.microsoft.com/ink/2010/main" type="inkWord" rotatedBoundingBox="5439,8149 5031,8313 4912,8018 5319,7854">
                  <msink:destinationLink direction="with" ref="{DFFB04F3-5DB1-4048-BD24-8B44E72BA4DE}"/>
                </msink:context>
              </emma:interpretation>
              <emma:one-of disjunction-type="recognition" id="oneOf0">
                <emma:interpretation id="interp0" emma:lang="en-US" emma:confidence="0">
                  <emma:literal>to</emma:literal>
                </emma:interpretation>
                <emma:interpretation id="interp1" emma:lang="en-US" emma:confidence="0">
                  <emma:literal>do</emma:literal>
                </emma:interpretation>
                <emma:interpretation id="interp2" emma:lang="en-US" emma:confidence="0">
                  <emma:literal>do.</emma:literal>
                </emma:interpretation>
                <emma:interpretation id="interp3" emma:lang="en-US" emma:confidence="0">
                  <emma:literal>de.</emma:literal>
                </emma:interpretation>
                <emma:interpretation id="interp4" emma:lang="en-US" emma:confidence="0">
                  <emma:literal>d.</emma:literal>
                </emma:interpretation>
              </emma:one-of>
            </emma:emma>
          </inkml:annotationXML>
          <inkml:trace contextRef="#ctx0" brushRef="#br0">366 230 117 0,'-20'0'107'16,"-15"0"-36"-16,15 0-16 15,-5 0-26-15,5 0-12 16,-5 0-2-16,15 0 4 15,0 0-12-15,10 0 2 16,-10 0 10-16,-5-7 2 16,15 7-6-16,-10 0 1 15,0-5-3-15,0-3-12 16,-15 3 2-16,15-2-3 0,0 1 0 15,0-1-1 1,10 7-3-16,-15 0 3 0,15 0-5 16,0 0 2-16,-20 0 4 15,20 0-1-15,0 0 1 16,0 0-1-16,0 0-2 15,0 0 2-15,0 0 2 16,0 20-1-16,0 11 0 16,20 1-2-16,15-6-6 15,-15-6 7-15,-5-8-2 16,-5-12-5-16,0 0 5 15,-10 0 23-15,0 0 0 16,0-5-2-16,0-35-14 16,0 2-2-16,0-7 0 0,0 7 1 15,0 11-1-15,0 9 1 16,0 18-7-16,-20 0 18 15,-15 0-7-15,15 0-8 16,-25 12 1-16,10 21 1 16,25-1-3-16,10-14 2 15,0 2-2-15,0-14-4 16,0 1 1-16,0-7-6 15,0 0 1-15,0 0 13 16,45 0 7-16,10 0-5 16,10-45-10-16,0 0-6 15,-5-6 1-15,-20 6-4 16,-5 12 9-16,-25 21 11 0,-10-1-2 15,0 13-10 1,0 0 11-16,0 0 10 0,-30 0-11 16,-5 0 5-16,0 0 0 15,15 25-1-15,10-5-9 16,-5-2-1-16,15 9-4 15,0-14-1-15,0 0-7 16,0-13 0-16,35 0 9 16,-10 0-5-16,5 0 12 15,-20 0 1-15,5 0 1 16,-15 0 9-16,0-13-5 15,0 6-3-15,0-6-8 16,-25 6 1-16,-30 7 18 16,0 0-11-16,0 0-2 0,0 7-3 15,30 18 2-15,5 1-5 16,20-6 0-16,0-8-3 15,0-5 0-15,0-1-2 16,45 1-3-16,0-7 14 16,-15 0 7-16,-5 0-4 15,-15 0-1-15,0 0 5 16,0 0-3-16,5-25-3 15,-5-2 0-15,-10-4 1 16,0 4 2-16,0 1-3 16,0 14-1-16,0 5 0 15,-25 7 14-15,-5 0-1 16,-15 0-14-16,0 0 0 0,10 32 0 15,5 1-3 1,15-8 0-16,15 2 0 0,0-14-4 16,0-1-2-16,0-6 2 15,0-6-2-15,60 0 12 16,-20 0 1-16,5 0 0 15,0-6-3-15,-10-26 1 16,-25 7 0-16,0-1 0 16,-10 6 0-16,0 0 1 15,0 1 3-15,0 13-4 16,-30-1 4-16,-15 7-2 15,-10 0-5-15,0 0 0 16,-5 20-4-16,30 5 3 16,30 2-4-16,0-9 1 0,0-5-2 15,0 0-2-15,0 1 0 16,10-14 1-16,55 0 5 15,-10 0 7-15,5 0-3 16,-20 0-2-16,-15 0 4 16,-15-7-3-16,-10-6 3 15,0 6 1-15,0-6-5 16,0 8-5-16,-20-2-2 15,-35 1 12-15,-5 6-8 16,20 0 1-16,-20 0 2 16,40 0 0-16,20 0-1 15,0 0-5-15,0 0 0 16,0 0-6-16,0 0-22 0,0 0-125 15,45 18-116 1</inkml:trace>
        </inkml:traceGroup>
      </inkml:traceGroup>
    </inkml:traceGroup>
  </inkml:traceGroup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  <inkml:channel name="T" type="integer" max="2.14748E9" units="dev"/>
        </inkml:traceFormat>
        <inkml:channelProperties>
          <inkml:channelProperty channel="X" name="resolution" value="2226.01904" units="1/cm"/>
          <inkml:channelProperty channel="Y" name="resolution" value="3561.63013" units="1/cm"/>
          <inkml:channelProperty channel="F" name="resolution" value="2.84167" units="1/cm"/>
          <inkml:channelProperty channel="T" name="resolution" value="1" units="1/dev"/>
        </inkml:channelProperties>
      </inkml:inkSource>
      <inkml:timestamp xml:id="ts0" timeString="2014-07-04T00:22:07.421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50B577D2-39FE-46CF-9D07-B873D1328DE0}" emma:medium="tactile" emma:mode="ink">
          <msink:context xmlns:msink="http://schemas.microsoft.com/ink/2010/main" type="inkDrawing" rotatedBoundingBox="3632,7454 6319,7194 6459,8642 3772,8903" hotPoints="6519,7880 5166,8740 3640,8246 4994,7386" semanticType="enclosure" shapeName="Ellipse">
            <msink:sourceLink direction="with" ref="{579F9882-9954-4AD9-884C-B5787901BF86}"/>
          </msink:context>
        </emma:interpretation>
      </emma:emma>
    </inkml:annotationXML>
    <inkml:trace contextRef="#ctx0" brushRef="#br0">-3989 504 120 0,'0'-26'165'0,"0"14"-63"16,0-1-25-16,0 6-7 15,0 1-19-15,-10-6-12 16,-25-1-10-16,-10-1-1 0,0 1-3 16,0 8 3-16,-10 5-2 15,0-8-7-15,-25 8 3 16,4 0-9-16,-4 0-2 15,-5 0-5-15,5 0-2 16,-10 0-1-16,15 0-2 16,-15 26 0-16,0 6-1 15,25 8 0-15,5-2 0 16,19 7 1-16,6 6-2 15,10 7 3-15,15 7-3 16,10 0 5-16,0 5-4 16,0 1-3-16,0 7 3 0,0-2-1 15,45-4 1-15,36-1 0 16,4-8-1-16,40-11 1 15,10-1-1-15,10-11-1 16,40-8 0-16,-14-14 2 16,-6-5-1-16,-10-13 0 15,15 0-2-15,-5 0 3 16,-9-25-3-16,14-38-3 15,-15-22 1-15,-10 1-5 16,-10-6-8-16,-34-6 1 16,-36 6 7-16,0-8 4 15,-40 2 6-15,-15 0 0 16,-10 6 1-16,0-8 0 15,-10 15 2-15,-45 12-3 16,-15 6 1-16,-6 15-1 0,-14 4 1 16,-20 19-3-16,-25-11-3 15,0 26-13-15,-10-1-23 16,-10 0-4-16,9 6-83 15,26 2-92-15</inkml:trace>
  </inkml:traceGroup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  <inkml:channel name="T" type="integer" max="2.14748E9" units="dev"/>
        </inkml:traceFormat>
        <inkml:channelProperties>
          <inkml:channelProperty channel="X" name="resolution" value="2226.01904" units="1/cm"/>
          <inkml:channelProperty channel="Y" name="resolution" value="3561.63013" units="1/cm"/>
          <inkml:channelProperty channel="F" name="resolution" value="2.84167" units="1/cm"/>
          <inkml:channelProperty channel="T" name="resolution" value="1" units="1/dev"/>
        </inkml:channelProperties>
      </inkml:inkSource>
      <inkml:timestamp xml:id="ts0" timeString="2014-07-03T23:51:08.953"/>
    </inkml:context>
    <inkml:brush xml:id="br0">
      <inkml:brushProperty name="width" value="0.21167" units="cm"/>
      <inkml:brushProperty name="height" value="0.211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1804652A-7618-4F2E-B410-57D9F51F25C3}" emma:medium="tactile" emma:mode="ink">
          <msink:context xmlns:msink="http://schemas.microsoft.com/ink/2010/main" type="writingRegion" rotatedBoundingBox="18998,14911 16880,16050 16543,15424 18661,14286"/>
        </emma:interpretation>
      </emma:emma>
    </inkml:annotationXML>
    <inkml:traceGroup>
      <inkml:annotationXML>
        <emma:emma xmlns:emma="http://www.w3.org/2003/04/emma" version="1.0">
          <emma:interpretation id="{45B19E71-7788-4B88-9986-F4CDAE13857B}" emma:medium="tactile" emma:mode="ink">
            <msink:context xmlns:msink="http://schemas.microsoft.com/ink/2010/main" type="paragraph" rotatedBoundingBox="18998,14911 16880,16050 16543,15424 18661,1428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62C9C75-5D18-413E-B39B-A2989C73397A}" emma:medium="tactile" emma:mode="ink">
              <msink:context xmlns:msink="http://schemas.microsoft.com/ink/2010/main" type="line" rotatedBoundingBox="18998,14911 16880,16050 16543,15424 18661,14286"/>
            </emma:interpretation>
          </emma:emma>
        </inkml:annotationXML>
        <inkml:traceGroup>
          <inkml:annotationXML>
            <emma:emma xmlns:emma="http://www.w3.org/2003/04/emma" version="1.0">
              <emma:interpretation id="{D9B507B7-E508-4DF2-A947-9BE5A928936F}" emma:medium="tactile" emma:mode="ink">
                <msink:context xmlns:msink="http://schemas.microsoft.com/ink/2010/main" type="inkWord" rotatedBoundingBox="18998,14911 16880,16050 16543,15424 18661,14286">
                  <msink:destinationLink direction="to" ref="{3E2F4D6B-12B6-4DD0-8D02-E660C2337FCE}"/>
                </msink:context>
              </emma:interpretation>
            </emma:emma>
          </inkml:annotationXML>
          <inkml:trace contextRef="#ctx0" brushRef="#br0">1567 72 317 0,'0'0'247'15,"0"0"-172"-15,0 0-23 16,0 0-8-16,0 0-22 0,0 0-13 15,0-8-11 1,0-7 2-16,0 1 12 16,0-1-5-16,0 7 7 0,-17 8-1 15,-29 0-1-15,-22 0-3 16,22 0-4-16,6 8 6 15,11-2-5-15,29 3-7 16,0-9-5-16,0 8-4 16,52-8 7-16,79 0 0 15,47 0-4-15,-1 0-1 16,-11-8-5-16,-63-15 1 15,-51 17 12-15,-52 6 7 16,0 0-7-16,-29 0 10 0,-137 20-3 16,-51 55-6-16,-24 5 0 15,-10-5 0-15,33-3-2 16,41-20-4-16,85 8 0 15,52-31-5-15,40-15-14 16,0-14 2-16,103 0 15 16,103 0 0-16,12-43 18 15,-7-38 2-15,-16 7 11 16,-18 8 8-16,-51-9-7 15,-63 32 7-15,-63 20 14 16,0 23-11-16,-189 8-31 16,-131 96-3-16,-86 42-3 15,-29 47-23-15,69-3-35 16,108-27-6-16,184-53-9 0,74-73-4 15,114-37-44 1,189-37 114-16,69-104 32 0,12-43 34 16,-41 0 12-16,-74 23 10 15,-109 43 8-15,-80 52-21 16,-68 43 3-16,-12 23-16 15,-12 0-53-15,-142 0 0 16,-35 81 0-16,-40 16 0 16,52 21 0-16,45-23 0 15,81-29-48-15,51-22-22 16,0-28 11-16,17-10 20 15,57-6 32-15,-22 0 8 16,-41 0 6-16,-11 23 20 16,0 20-26-16,-40 32 19 15,-34 12-23-15,34 2-227 0</inkml:trace>
        </inkml:traceGroup>
      </inkml:traceGroup>
    </inkml:traceGroup>
  </inkml:traceGroup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  <inkml:channel name="T" type="integer" max="2.14748E9" units="dev"/>
        </inkml:traceFormat>
        <inkml:channelProperties>
          <inkml:channelProperty channel="X" name="resolution" value="2226.01904" units="1/cm"/>
          <inkml:channelProperty channel="Y" name="resolution" value="3561.63013" units="1/cm"/>
          <inkml:channelProperty channel="F" name="resolution" value="2.84167" units="1/cm"/>
          <inkml:channelProperty channel="T" name="resolution" value="1" units="1/dev"/>
        </inkml:channelProperties>
      </inkml:inkSource>
      <inkml:timestamp xml:id="ts0" timeString="2014-07-04T00:22:14.241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03C399F3-4599-4AC2-AD97-F095375E4C1D}" emma:medium="tactile" emma:mode="ink">
          <msink:context xmlns:msink="http://schemas.microsoft.com/ink/2010/main" type="inkDrawing" rotatedBoundingBox="3029,7392 4360,6447 4399,6502 3068,7447" semanticType="callout" shapeName="Other">
            <msink:sourceLink direction="with" ref="{81A60290-4ED3-4354-92D0-B6689329A0B5}"/>
            <msink:sourceLink direction="with" ref="{6E232135-72F4-4C7F-9D3B-619B4D2441A0}"/>
          </msink:context>
        </emma:interpretation>
      </emma:emma>
    </inkml:annotationXML>
    <inkml:trace contextRef="#ctx0" brushRef="#br0">-5941 156 198 0,'0'0'83'0,"0"0"-31"0,0 0-4 16,0 0-4-16,0 0-5 16,0 0 9-16,0-7 1 15,0-5-6-15,45-7-4 16,-10 0-3-16,10 11-6 15,-10-10-10-15,5-9-2 16,-15 2-3-16,20-13-6 16,55-15 1-16,-10-10-3 15,30-7-6-15,5-8 2 16,-24 7 0-16,-16-1 0 15,-5 9-1-15,0 5 0 0,-35-7-1 16,30 7 2 0,-10 7-1-16,-20 6-1 0,-20 25-1 15,-5 7-1-15,-20 13 1 16,0 0-2-16,0 0-5 15,0 0-8-15,0 0-22 16,0 0-55-16,0 0-82 16,0 26-224-16</inkml:trace>
  </inkml:traceGroup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  <inkml:channel name="T" type="integer" max="2.14748E9" units="dev"/>
        </inkml:traceFormat>
        <inkml:channelProperties>
          <inkml:channelProperty channel="X" name="resolution" value="2226.01904" units="1/cm"/>
          <inkml:channelProperty channel="Y" name="resolution" value="3561.63013" units="1/cm"/>
          <inkml:channelProperty channel="F" name="resolution" value="2.84167" units="1/cm"/>
          <inkml:channelProperty channel="T" name="resolution" value="1" units="1/dev"/>
        </inkml:channelProperties>
      </inkml:inkSource>
      <inkml:timestamp xml:id="ts0" timeString="2014-07-04T00:22:21.832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91B5CFDE-1035-47CB-BD03-F9B1C268321B}" emma:medium="tactile" emma:mode="ink">
          <msink:context xmlns:msink="http://schemas.microsoft.com/ink/2010/main" type="writingRegion" rotatedBoundingBox="9716,7677 10026,7677 10026,7979 9716,7979">
            <msink:destinationLink direction="with" ref="{41C102FB-3C6D-4A83-941F-C9E710D2B12B}"/>
            <msink:destinationLink direction="with" ref="{81A60290-4ED3-4354-92D0-B6689329A0B5}"/>
          </msink:context>
        </emma:interpretation>
      </emma:emma>
    </inkml:annotationXML>
    <inkml:traceGroup>
      <inkml:annotationXML>
        <emma:emma xmlns:emma="http://www.w3.org/2003/04/emma" version="1.0">
          <emma:interpretation id="{D4651945-FD35-4A7F-9BBE-441BC83BCD12}" emma:medium="tactile" emma:mode="ink">
            <msink:context xmlns:msink="http://schemas.microsoft.com/ink/2010/main" type="paragraph" rotatedBoundingBox="9716,7677 10026,7677 10026,7979 9716,797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C53D68D-8D57-482B-AC57-01708C4CF316}" emma:medium="tactile" emma:mode="ink">
              <msink:context xmlns:msink="http://schemas.microsoft.com/ink/2010/main" type="line" rotatedBoundingBox="9716,7677 10026,7677 10026,7979 9716,7979"/>
            </emma:interpretation>
          </emma:emma>
        </inkml:annotationXML>
        <inkml:traceGroup>
          <inkml:annotationXML>
            <emma:emma xmlns:emma="http://www.w3.org/2003/04/emma" version="1.0">
              <emma:interpretation id="{34C18C40-C7D2-4F34-BA24-71968869F814}" emma:medium="tactile" emma:mode="ink">
                <msink:context xmlns:msink="http://schemas.microsoft.com/ink/2010/main" type="inkWord" rotatedBoundingBox="9716,7677 10026,7677 10026,7979 9716,7979">
                  <msink:destinationLink direction="to" ref="{55F5F0B5-3AD7-4033-A8E6-1C29363B21A7}"/>
                  <msink:destinationLink direction="from" ref="{55F5F0B5-3AD7-4033-A8E6-1C29363B21A7}"/>
                  <msink:destinationLink direction="from" ref="{DB99E26C-13B4-4869-B873-2870D1DF6B94}"/>
                  <msink:destinationLink direction="to" ref="{DB99E26C-13B4-4869-B873-2870D1DF6B94}"/>
                </msink:context>
              </emma:interpretation>
              <emma:one-of disjunction-type="recognition" id="oneOf0">
                <emma:interpretation id="interp0" emma:lang="en-US" emma:confidence="0">
                  <emma:literal>to</emma:literal>
                </emma:interpretation>
                <emma:interpretation id="interp1" emma:lang="en-US" emma:confidence="0">
                  <emma:literal>to.</emma:literal>
                </emma:interpretation>
                <emma:interpretation id="interp2" emma:lang="en-US" emma:confidence="0">
                  <emma:literal>Go</emma:literal>
                </emma:interpretation>
                <emma:interpretation id="interp3" emma:lang="en-US" emma:confidence="0">
                  <emma:literal>Go.</emma:literal>
                </emma:interpretation>
                <emma:interpretation id="interp4" emma:lang="en-US" emma:confidence="0">
                  <emma:literal>Co.</emma:literal>
                </emma:interpretation>
              </emma:one-of>
            </emma:emma>
          </inkml:annotationXML>
          <inkml:trace contextRef="#ctx0" brushRef="#br0">255 12 60 0,'0'-12'109'0,"0"12"-62"16,0 0-3-16,0 0-12 0,0 0-8 16,0 0-10-16,0 0 2 15,0 0 2-15,0 0-6 16,0 0-3-16,0 0 0 15,0 0-1-15,0 0-3 16,0 0-1-16,10 12 2 16,0 1-1-16,5-7 2 15,5-6 1-15,-20 0 12 16,0 0 13-16,0 0-5 15,0 0-1-15,0 0 2 16,0 0-5-16,0 0-14 16,0 0 4-16,-10 0-6 0,-35 0-4 15,-10 0 1-15,-15 0-6 16,30 7 3-16,5 25-2 15,0 1-1-15,25 5 1 16,0 7 0-16,10-20-1 16,0 15-3-16,0-22 3 15,0 2 1-15,0-14 0 16,30 1 0-16,5-7 1 15,-10 0 4-15,5 0 2 16,-5 0-2-16,-15-13 4 16,10-19-5-16,-20-1-1 15,0 8-2-15,0 12 1 16,0-7 1-16,0 15-8 0,0 5 3 15,0 0-1 1,0 0 2-16,0 0-1 0,0 0-2 16,0 0 0-16,0 0-1 15,0 0 4-15,0 0 3 16,0 0 0-16,0 12 0 15,0-6-1-15,0 1-1 16,0-7 0-16,0 0 0 16,0 0 1-16,0 0-1 15,0 0-1-15,0 0-3 16,0 0 4-16,0-20-1 15,0 8 1-15,0-1 1 16,0 13-1-16,0-7 0 16,0 7 0-16,0 0 0 0,0 0 0 15,0 0-2-15,0 0 5 16,0 0-4-16,0 0 2 15,0 0 4-15,0 0 0 16,0 20-1-16,0 5-2 16,0-5-1-16,0 0-1 15,0 5 1-15,25-12-2 16,-15-1 1-16,15-4-1 15,-15-8 1-15,0 0-1 16,0 0 6-16,15 0 2 16,-5-20-1-16,-20-31-3 15,0 11 2-15,0-5-2 16,0 12-2-16,0 3 0 0,0 10-3 15,-45 13 3 1,0 7-6-16,-20 0 2 0,30 0 3 16,-10 7-2-16,25 25 1 15,10 6-2-15,10-5 0 16,0 5 0-16,0-11 2 15,0 11-1-15,0-18-1 16,45-15 2-16,-5 3-3 16,5-8 3-16,-10 0 0 15,-10 0 1-15,-5 0 0 16,-10 0 1-16,0 0 0 16,5-26-1-16,-5-14-1 15,-10 8 1-15,0-13 1 16,0-1-3-16,0 8 3 0,0 6-1 15,0 19-2-15,-25 8 1 16,-5 5 3-16,5 0-1 16,5 0-1-16,10 5-2 15,10 28-2-15,0 5 1 16,0-11 1-16,0-9-3 15,0 2 2-15,45-20 0 16,-15 7 1-16,-5-7 2 16,-15 0 0-16,-10 0 0 15,0 0 5-15,0-14-4 16,0-17 0-16,0-2-1 15,0 8-3-15,-25 11-3 16,-5 8 6-16,5 6-4 0,5 0 4 16,10 0-1-1,10 0 0-15,0 0-1 0,0 6-3 16,0 1-3-16,0-7-1 15,0 0-115-15,0 0-207 16</inkml:trace>
        </inkml:traceGroup>
      </inkml:traceGroup>
    </inkml:traceGroup>
  </inkml:traceGroup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  <inkml:channel name="T" type="integer" max="2.14748E9" units="dev"/>
        </inkml:traceFormat>
        <inkml:channelProperties>
          <inkml:channelProperty channel="X" name="resolution" value="2226.01904" units="1/cm"/>
          <inkml:channelProperty channel="Y" name="resolution" value="3561.63013" units="1/cm"/>
          <inkml:channelProperty channel="F" name="resolution" value="2.84167" units="1/cm"/>
          <inkml:channelProperty channel="T" name="resolution" value="1" units="1/dev"/>
        </inkml:channelProperties>
      </inkml:inkSource>
      <inkml:timestamp xml:id="ts0" timeString="2014-07-04T00:22:31.100"/>
    </inkml:context>
    <inkml:brush xml:id="br0">
      <inkml:brushProperty name="width" value="0.06667" units="cm"/>
      <inkml:brushProperty name="height" value="0.06667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378ACC49-B05B-47AE-8AC6-3B2C3161C2A0}" emma:medium="tactile" emma:mode="ink">
          <msink:context xmlns:msink="http://schemas.microsoft.com/ink/2010/main" type="writingRegion" rotatedBoundingBox="3046,4901 8705,3510 8984,4643 3325,6035">
            <msink:destinationLink direction="with" ref="{81A60290-4ED3-4354-92D0-B6689329A0B5}"/>
          </msink:context>
        </emma:interpretation>
      </emma:emma>
    </inkml:annotationXML>
    <inkml:traceGroup>
      <inkml:annotationXML>
        <emma:emma xmlns:emma="http://www.w3.org/2003/04/emma" version="1.0">
          <emma:interpretation id="{82ACFB56-C977-4A7A-9116-E57DD09DF34C}" emma:medium="tactile" emma:mode="ink">
            <msink:context xmlns:msink="http://schemas.microsoft.com/ink/2010/main" type="paragraph" rotatedBoundingBox="3046,4901 8705,3510 8984,4643 3325,603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D7FDAFC-A238-496A-A81F-42987DF162A3}" emma:medium="tactile" emma:mode="ink">
              <msink:context xmlns:msink="http://schemas.microsoft.com/ink/2010/main" type="line" rotatedBoundingBox="3046,4901 8705,3510 8984,4643 3325,6035"/>
            </emma:interpretation>
          </emma:emma>
        </inkml:annotationXML>
        <inkml:traceGroup>
          <inkml:annotationXML>
            <emma:emma xmlns:emma="http://www.w3.org/2003/04/emma" version="1.0">
              <emma:interpretation id="{6E232135-72F4-4C7F-9D3B-619B4D2441A0}" emma:medium="tactile" emma:mode="ink">
                <msink:context xmlns:msink="http://schemas.microsoft.com/ink/2010/main" type="inkWord" rotatedBoundingBox="3046,4901 8705,3510 8984,4643 3325,6035">
                  <msink:destinationLink direction="with" ref="{03C399F3-4599-4AC2-AD97-F095375E4C1D}"/>
                </msink:context>
              </emma:interpretation>
              <emma:one-of disjunction-type="recognition" id="oneOf0">
                <emma:interpretation id="interp0" emma:lang="en-US" emma:confidence="0">
                  <emma:literal>duumvir</emma:literal>
                </emma:interpretation>
                <emma:interpretation id="interp1" emma:lang="en-US" emma:confidence="0">
                  <emma:literal>dummy</emma:literal>
                </emma:interpretation>
                <emma:interpretation id="interp2" emma:lang="en-US" emma:confidence="0">
                  <emma:literal>amain.</emma:literal>
                </emma:interpretation>
                <emma:interpretation id="interp3" emma:lang="en-US" emma:confidence="0">
                  <emma:literal>duumvirs</emma:literal>
                </emma:interpretation>
                <emma:interpretation id="interp4" emma:lang="en-US" emma:confidence="0">
                  <emma:literal>imam.</emma:literal>
                </emma:interpretation>
              </emma:one-of>
            </emma:emma>
          </inkml:annotationXML>
          <inkml:trace contextRef="#ctx0" brushRef="#br0">111 1717 1 0,'-10'15'59'15,"-5"10"-26"-15,5 8-6 0,10-15 16 16,-10-6 8-16,10 8-14 15,0-12-14-15,-10 4 2 16,10-12 10-16,0 6-1 16,0-6-6-16,-15 0-4 15,15 0 9-15,0 0 2 16,-10 0-2-16,10 0-6 15,0 0-11-15,0 0-7 16,0 0-2-16,0 0 2 16,0 0-2-16,0 0-2 15,0 0-2-15,0 0-3 16,-20 0-6-16,20 14 5 0,-10-1 0 15,10-1 0-15,0 1-2 16,0-13 0-16,0 0 2 16,0 0 3-16,0 0 0 15,0 0 1-15,0 0 0 16,0 0 4-16,0 0-8 15,0 0-2-15,0 0 6 16,0-20 18-16,0-25-16 16,0-18-3-16,0-15 2 15,0 7-4-15,0-6 4 16,0 11-1-16,0 16-2 15,0 12 0-15,0 11-1 16,0 21 0-16,0 6-6 16,0 0-10-16,0 0 4 15,0 13 19-15,0 50-2 0,10 2-1 16,-10 0-4-16,30-1 0 15,-15-24 2-15,-5-10-2 16,0-15 0-16,-10-3-2 16,10-6 2-16,-10 1 2 15,0-7-4-15,15 0 4 16,-15 0-1-16,20 0-8 15,15 0 1-15,-15-40 16 16,35-30-7-16,-30-13 1 16,5-20 0-16,-30-8-4 15,0-10 3-15,0-15-3 16,0 21 0-16,0 11 1 0,0 34-1 15,0 30 1-15,0 40-5 16,0 0-14-16,0 0 11 16,0 13 10-16,0 65 0 15,35 37 0-15,-10 1-2 16,-5 2 2-16,-10-15-3 15,35-20 0-15,-20-20 0 16,5-23 0-16,-5-22-4 16,-4-11 2-16,-11-7-4 15,5 0 0-15,5 0 11 16,-10 0 8-16,15-50-8 15,-5-8-3-15,5-2 2 16,-15 10-3-16,10 12-1 16,-5 5 1-16,5 8-2 15,-10-8 0-15,15 1 0 0,-5 6 0 16,-10-1 2-16,5 14-1 15,-15 13-1-15,0 0-8 16,0 0-11-16,0 13 29 16,0 65-2-16,0 32-3 15,0 6-1-15,10-13-3 16,0-25 0-16,15-28 1 15,-15-24-2-15,20-19-2 16,-5-7-7-16,-5 0 5 16,35 0 14-16,5-65 6 15,5-26-13-15,15-17 0 16,-40-8-1-16,-5 6 3 0,0 7-3 15,-14 20-2-15,-11 37 2 16,-10 26-1-16,0 20-10 16,0 0-15-16,0 33 38 15,0 57-6-15,0 39-5 16,0-1-1-16,0-5 1 15,0-20-4-15,15-32 1 16,15-19 0-16,-5-34-1 16,-5-10-3-16,5-8-2 15,-15 0 4-15,25-13 17 16,20-58-9-16,0-26-2 15,0-24-1-15,-20-10-2 16,-5-10 2-16,15 0-2 16,0-2 1-16,0 28-3 15,-10 44 3-15,-25 39-1 0,-10 26-12 16,0 6-10-16,0 0 28 15,0 58 2-15,0 38-4 16,0 1-4-16,0-1 2 16,0-18 0-16,0-27-4 15,10-11 2-15,0-28-2 16,15-12-6-16,-5 0-3 15,25 0 14-15,0-40 15 16,11-36-13-16,14-14-4 16,-15 0 3-16,0-14-3 15,-20 14 2-15,40 0-3 16,-5 19 1-16,-15 19-2 0,-35 34-2 15,15 18-16-15,-5 0 4 16,5 5 29-16,0 60-8 16,0 6 0-16,-25 6-2 15,0-6 0-15,0-33 2 16,-10 7-2-16,10-32-2 15,5-6 1-15,-5-7 0 16,0 0-1-16,0 0-6 16,15 0 11-16,20-20 7 15,11-50-11-15,-1-14-1 16,45-13-2-16,-20-6 1 15,-15 19-1-15,-10 34 1 16,-20 17-3-16,-35 33-4 16,0 0-7-16,0 0 10 15,0 26 9-15,0 39 4 0,0 11-8 16,0-4-2-16,0-21 0 15,0-6 0-15,0-25-4 16,20-15-1-16,-10 2-1 16,15-7-4-16,-15 0 13 15,25 0 6-15,-15-39-1 16,15-12-6-16,0-7 0 15,-15 6-1-15,0 8 0 16,-5 12-3-16,-5 12 0 16,0 13-4-16,-10 7-7 0,10 0 0 15,-10 7 24 1,25 38-7-16,-25 13 3 0,0 0-4 15,0-13 1-15,0-7-3 16,0-11 0-16,0-21-1 16,20-6-2-16,5 0-5 15,6 0 8-15,14-13 19 16,0-32-9-16,0-13-4 15,20 0 7-15,-20 7 1 16,0-1 9-16,-20 26-18 16,-15 19-4-16,-10 7-8 15,0 0-3-15,0 0 14 16,0 0-7-16,0 13 10 15,0 19-3-15,0-6-4 16,10-6 0-16,0-13-2 0,15-7 1 16,-15 0-1-16,0 0-3 15,5 0 3-15,-15 0 2 16,0 0 5-16,0 0-1 15,0 0-1-15,0 0-1 16,0 0-1-16,0 0-1 16,0 0-2-16,0 0-4 15,0 0-5-15,0 0 2 16,0 0 3-16,0 13 9 15,10-8-1-15,10 15-2 16,5-7-2-16,-5-1 3 16,5-5-2-16,-5-7 0 0,0 0-2 15,-5 0 0 1,-5 0 0-16,10 0 1 0,25 0 12 15,0-32-9-15,0-19 2 16,-10-8-2-16,11-5 1 16,-16 12-2-16,-15 14-2 15,-5 25 2-15,-10 13-5 16,0 0-10-16,0 0 14 15,0 25 1-15,0 41 6 16,0 17-4-16,0 0-2 16,0 2-1-16,0-14 1 15,0-14-2-15,0-19 1 16,0 2-1-16,0-27-1 15,0-8 2-15,10-5 1 16,0 0-3-16,15 0-6 16,5 0 21-16,5-58-9 15,10-12-5-15,10-21 2 0,-30-4 2 16,-5 10-2-16,0 21-1 15,-20 24 2-15,0 28-5 16,0 12-3-16,0 0-3 16,0 0 4-16,0 52 9 15,0 31-2-15,0 8 0 16,0 5-2-16,0-11 1 15,0-9-1-15,0-17 0 16,15-28-1-16,5-4-2 16,-10-14 2-16,15-13-3 15,-5 0-5-15,15 0 9 16,10-40 14-16,20-30-12 0,15-26-1 15,-5-7 0-15,-4-8 0 16,-16 8 2-16,-10 25-2 16,-35 35 0-16,-10 23-1 15,0 20-5-15,0 0-5 16,0 0 8-16,0 20 2 15,0 31 4-15,0 14-1 16,0-2-2-16,0-10 0 16,0-8-1-16,0-20-1 15,0-5 0-15,0-15 1 16,0-5-1-16,0 0 2 15,0 0-1-15,0 0-1 16,0 0-3-16,0-12 11 16,0-39-6-16,0-21 0 0,20-17-1 15,5-9 1-15,-15 8-1 16,0 19 1-16,-10 26-1 15,0 33-1-15,0 12-11 16,0 0 5-16,0 52 8 16,0 49 1-16,0 30 0 15,0-10-2-15,0-11 0 16,0-19 0-16,0-21 0 15,0-25 0-15,0-25-1 16,0-14 0-16,0-6 3 16,0 0 2-16,0 0 1 0,0 0-2 15,0-26 7 1,0-44-9-16,0-21-1 0,15-24 0 15,5 4 0-15,-10 8 1 16,0 20-2-16,15 38 2 16,-25 25-2-16,0 20 0 15,0 0-8-15,0 0 6 16,0 0-3-16,0 27 8 15,0 24 0-15,0 14 1 16,0-15-3-16,0-4 0 16,0-8 0-16,0-19 0 15,0-6-1-15,0-13-22 16,0 0-78-16,0 0-65 15,-45 13-134-15</inkml:trace>
        </inkml:traceGroup>
      </inkml:traceGroup>
    </inkml:traceGroup>
  </inkml:traceGroup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  <inkml:channel name="T" type="integer" max="2.14748E9" units="dev"/>
        </inkml:traceFormat>
        <inkml:channelProperties>
          <inkml:channelProperty channel="X" name="resolution" value="2226.01904" units="1/cm"/>
          <inkml:channelProperty channel="Y" name="resolution" value="3561.63013" units="1/cm"/>
          <inkml:channelProperty channel="F" name="resolution" value="2.84167" units="1/cm"/>
          <inkml:channelProperty channel="T" name="resolution" value="1" units="1/dev"/>
        </inkml:channelProperties>
      </inkml:inkSource>
      <inkml:timestamp xml:id="ts0" timeString="2014-07-04T00:23:20.806"/>
    </inkml:context>
    <inkml:brush xml:id="br0">
      <inkml:brushProperty name="width" value="0.21167" units="cm"/>
      <inkml:brushProperty name="height" value="0.21167" units="cm"/>
      <inkml:brushProperty name="fitToCurve" value="1"/>
    </inkml:brush>
  </inkml:definitions>
  <inkml:traceGroup>
    <inkml:annotationXML>
      <emma:emma xmlns:emma="http://www.w3.org/2003/04/emma" version="1.0">
        <emma:interpretation id="{5D901221-AAE6-46F7-832F-7575FA018998}" emma:medium="tactile" emma:mode="ink">
          <msink:context xmlns:msink="http://schemas.microsoft.com/ink/2010/main" type="inkDrawing" rotatedBoundingBox="20875,17699 21093,576 21644,583 21425,17706" semanticType="callout" shapeName="Other"/>
        </emma:interpretation>
      </emma:emma>
    </inkml:annotationXML>
    <inkml:trace contextRef="#ctx0" brushRef="#br0">701 0 86 0,'0'0'66'16,"0"0"-16"-16,0 0-8 15,0 0-8-15,0 0 1 16,0 0-4-16,0 0-6 15,0 13-3-15,0-6-2 16,0 5 4-16,0 1-2 16,0 0-1-16,0 7-2 15,0 0 2-15,0-2 6 0,0 9-1 16,0 4-3-16,0-4-2 15,0-2 2-15,0 0-4 16,0 1-5-16,0 6-2 16,0 1 0-16,0 5 1 15,0 7-6-15,-10-5 1 16,-10 10 1-16,10 3 3 15,-5-8-4-15,5 6 1 16,0-6-3-16,0 0 0 16,10 0-1-16,0-7 4 15,0 8-2-15,0-1 0 16,0-5 0-16,0-2 1 15,0 7-3-15,0 5-1 16,0-4 0-16,0 6-3 0,0-7 1 16,0 1-2-16,0-1 1 15,0 5 0-15,0 3 0 16,0-15 1-16,0 12-2 15,0 3 2-15,0-15 0 16,0 7 2-16,0-5-2 16,0 11 0-16,0-13-1 15,0 7 0-15,0 0 0 16,0-5 1-16,0 10 2 15,0-4-3-15,0-1 1 16,0-7 1-16,0-6-2 16,0-6 2-16,0 6-2 0,0-6 2 15,0 6 0-15,0 1 0 16,0 5 0-16,0 2 1 15,0-3-1-15,0-11 1 16,0 19-1-16,0-18 0 16,0-2-1-16,0 21-2 15,0-21 3-15,0 0-2 16,0 15-2-16,0-9 1 15,0 14 1-15,0 0-1 16,0-5 0-16,0-7 3 16,0-3-1-16,0 3 1 15,0 7-2-15,0 3 3 16,0-3-2-16,0 5-1 15,0 0-1-15,0-7 1 16,0 15 0-16,0-22-1 0,0 14 2 16,0-13-2-16,0 6 1 15,0-5 0-15,-25 19-1 16,15-14 1-16,0 0-2 15,0 8 1-15,10-7 0 16,0 7 1-16,-15-1-1 16,5-7 0-16,0 0 1 15,10 2-1-15,0-8 0 16,0-1 0-16,-10 1 0 15,10 8 1-15,0-2 0 16,0 7-1-16,0-19 1 16,-15 12-1-16,5-6 2 0,10 13-2 15,-10-5 0-15,10 5-1 16,0-1 2-16,0-12-1 15,0 8 0-15,0-9-1 16,-10 9 1-16,0-8 0 16,10 6 1-16,0 0-1 15,0 2 1-15,0 5-1 16,0-7 2-16,0 8-2 15,0-8 0-15,0-6 1 16,0 1 1-16,0-8-3 16,0 8 1-16,0-8 2 15,0 15-3-15,0 5 2 16,0-14 1-16,0 14-2 15,0 0-1-15,0-20 2 16,0 8 0-16,0-6-1 0,0 4 0 16,0 9 3-16,0-2-2 15,0 14 0-15,0-9 0 16,0-3 0-16,0 5 0 15,0-12 0-15,0-2 1 16,0 9 1-16,0 5-1 16,0 5 0-16,0 3 0 15,0-3 1-15,0-4-3 16,0-1 2-16,0 0-2 15,0-7 3-15,0 15-3 16,0-8 1-16,0-7 1 16,0 7-1-16,0 0-1 0,0 0 1 15,0 1 1-15,0-1-2 16,0 6 1-16,0-6 0 15,0 0 1-15,0 0-2 16,0 0 0-16,0-7 1 16,0 8 2-16,0-1-4 15,0 0 3-15,0 0-3 16,0 13 5-16,0 13-4 15,0-6 1-15,0 0 1 16,-15-2 0-16,5 8 1 16,0 1-1-16,0-21-1 15,10 1 1-15,0-14-3 16,0 0 4-16,-15-5-2 15,15-1-1-15,-10 1 1 16,10 5 1-16,-11-6 0 0,11 14-1 16,0-1 1-16,-10 0-2 15,10 13 1-15,0-13 0 16,0-7-1-16,0-5 2 15,0 5-2-15,0 7 0 16,0 0 1-16,0 8 1 16,0-3 0-16,0-5-2 15,0 6 0-15,0-18 0 16,0 24 0-16,0-4 0 15,-15 5 0-15,15 7 0 16,-10-7 0-16,0 0 0 16,0 5 0-16,0 8 0 0,-25-6 0 15,25-7 0-15,-15-13 0 16,15-7 0-16,0-6 0 15,10-12 0-15,-25-7 0 16,25 12 0-16,0 0 0 16,0-5 0-16,-10-7 0 15,10 7 0-15,0-7 0 16,-10-1 0-16,10 21 0 15,0-8 0-15,-10-12 0 16,10 27 0-16,-15-8 0 16,15 13 0-16,0-7 0 15,0 8 0-15,0-8 0 16,0 1 0-16,0-1 0 0,0 13 0 15,0 1 0-15,0 6 0 16,0 0 0-16,-10 0 0 16,10-5 0-16,0-8 0 15,0-2 0-15,0 2 0 16,0-12 0-16,0 12 0 15,0-20 0-15,0 15 0 16,0-14 0-16,0 12 0 16,0-6 0-16,0 26 0 15,0-6 0-15,0-1 0 16,0 7 0-16,0 7 0 15,0-2 0-15,0 2 0 16,0 1 0-16,0-3 0 0,0-11 0 16,10-6 0-16,-10-14 0 15,15 12 0-15,-5-17 0 16,0 5 0-16,0-6 0 15,5-14 0-15,-5 21 0 16,-10-15 0-16,0-4 0 16,0 12 0-16,0 6 0 15,0-1 0-15,20 2 0 16,-10-1 0-16,-10 6 0 15,15-11 0-15,-5 4 0 16,10 2 0-16,-5-1 0 16,-5 6 0-16,0-5 0 15,-10 6 0-15,10-1 0 16,0-5 0-16,5 5 0 15,-15 7 0-15,10 8 0 16,-10-3 0-16,11 8 0 0,-11 7 0 16,10-7 0-16,5 0 0 15,-15 5 0-15,10 15 0 16,-10-7 0-16,0 1 0 15,0-2 0-15,10 1 0 16,-10-6 0-16,0-7 0 16,10 5 0-16,-10 2 0 15,0-14 0-15,0 14 0 16,0-14 0-16,0 14 0 15,0-13 0-15,0-1 0 0,0 2 0 16,0 4 0-16,0 7 0 16,0-12 0-16,0 6 0 15,0 0 0-15,0 5 0 16,0 2 0-16,0-7 0 15,0-5 0-15,0 10 0 16,0 2 0-16,0-7 0 16,0-7 0-16,0 1 0 15,0 6 0-15,0 0 0 16,0 0 0-16,0 7 0 15,0 5 0-15,0-6 0 16,0 8 0-16,0-9 0 16,0 2 0-16,0-7 0 15,0-12 0-15,0 11 0 16,15-11 0-16,-15 4 0 0,0-5 0 15,10 8 0-15,0-2 0 16,0 1 0-16,0 6 0 16,15 5 0-16,-15 10 0 15,0-3 0-15,-10 1 0 16,0 12 0-16,0 2 0 15,0 3 0-15,0-15 0 16,0-10 0-16,0-10 0 16,0-8 0-16,0-7 0 15,0-13 0-15,0-5 0 16,0 5 0-16,0 8 0 15,0 5 0-15,0 14 0 0,0 6 0 16,0 6 0-16,0 1 0 16,0-13 0-1,0-7 0-15,0 6 0 0,0 7 0 16,0-6 0-16,0-1 0 15,0-6 0-15,0-7 0 16,0 7 0-16,0 1 0 16,0-7 0-16,0-8 0 15,0 2 0-15,0-1 0 16,0 6 0-16,0 2 0 15,0 11 0-15,0-12 0 16,0-8 0-16,0-11 0 16,0 0 0-16,0-7 0 15,0 7 0-15,0-15 0 16,0 15 0-16,0 0 0 0,0-15 0 15,0-5 0-15,0 0 0 16,0 0 0-16,-55 0-10 16,-66-58-68-16,-49-57-93 15,-30-66-193-15</inkml:trace>
  </inkml:traceGroup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  <inkml:channel name="T" type="integer" max="2.14748E9" units="dev"/>
        </inkml:traceFormat>
        <inkml:channelProperties>
          <inkml:channelProperty channel="X" name="resolution" value="2226.01904" units="1/cm"/>
          <inkml:channelProperty channel="Y" name="resolution" value="3561.63013" units="1/cm"/>
          <inkml:channelProperty channel="F" name="resolution" value="2.84167" units="1/cm"/>
          <inkml:channelProperty channel="T" name="resolution" value="1" units="1/dev"/>
        </inkml:channelProperties>
      </inkml:inkSource>
      <inkml:timestamp xml:id="ts0" timeString="2014-07-04T00:23:24.980"/>
    </inkml:context>
    <inkml:brush xml:id="br0">
      <inkml:brushProperty name="width" value="0.21167" units="cm"/>
      <inkml:brushProperty name="height" value="0.21167" units="cm"/>
      <inkml:brushProperty name="fitToCurve" value="1"/>
    </inkml:brush>
  </inkml:definitions>
  <inkml:traceGroup>
    <inkml:annotationXML>
      <emma:emma xmlns:emma="http://www.w3.org/2003/04/emma" version="1.0">
        <emma:interpretation id="{55F5F0B5-3AD7-4033-A8E6-1C29363B21A7}" emma:medium="tactile" emma:mode="ink">
          <msink:context xmlns:msink="http://schemas.microsoft.com/ink/2010/main" type="inkDrawing" rotatedBoundingBox="14242,9463 20203,9595 20167,11263 14205,11131" semanticType="callout" shapeName="Other">
            <msink:sourceLink direction="to" ref="{34C18C40-C7D2-4F34-BA24-71968869F814}"/>
            <msink:sourceLink direction="from" ref="{34C18C40-C7D2-4F34-BA24-71968869F814}"/>
          </msink:context>
        </emma:interpretation>
      </emma:emma>
    </inkml:annotationXML>
    <inkml:trace contextRef="#ctx0" brushRef="#br0">118 613 315 0,'-55'-13'138'0,"0"6"-60"15,55 7-19-15,0-7-5 16,0 7-17-16,0-5-10 15,-15 5-9-15,15-8-3 16,0 8-6-16,0 0 0 16,0 0-2-16,0 0 0 15,0 0 1-15,0 0 4 0,35 0 4 16,30 0 1-1,35 0-3-15,-20 0-5 0,30 0-5 16,-10 0-1-16,0-5-1 16,1 5-1-16,24-7 0 15,-15 7 0-15,35 0 1 16,0 0-1-16,-25 0-1 15,26 0 2-15,-31 0-2 16,5 0 2-16,-30 0-2 16,10 0 1-16,-20 0-1 15,20 0 1-15,0 0 0 16,-14 0 0-16,29 12 0 15,-15-4-1-15,-10 4 0 16,10-5 0-16,-35 6 0 16,10 0 1-16,5-8-1 0,-15 2 1 15,25-7 0-15,21 0 1 16,4 0 6-16,15 0-8 15,-15 0 3-15,-25 0-3 16,-35 0 2-16,0 0-4 16,10 0 4-16,-10 0 2 15,-9 0-1-15,9 0 1 16,15 0 2-16,5 0 22 15,25 0-15-15,0 0 1 16,-20 0-4-16,-15 0-5 16,-10 0-2-16,5 0 8 15,15 0-1-15,6 0-7 0,-16 6-2 16,15-6 6-1,5 7-5-15,-5-7-1 0,-15 7 3 16,5-7-3-16,-25 13-1 16,10-13 2-16,-25 5-2 15,5-5 0-15,0 0-2 16,-15 0 4-16,5 0-2 15,20 0 0-15,1 0 0 16,-6 0 0-16,-5 8 0 16,-10-8 0-16,5 0 0 15,-20 0 0-15,15 5 0 16,-5-5 0-16,5 0 0 0,-5 0 0 15,5 0 0 1,-5 7 0-16,15-7-3 0,-15 0 4 16,5 0-1-16,5 0-1 15,5 0 0-15,-10 0-1 16,-5 0 2-16,-10 0 0 15,-10 0-1-15,0 0 3 16,0 0-2-16,0 0 0 16,0 0 0-16,0 0-1 15,0 0 2-15,0 0-3 16,0 0 3-16,0 0 0 15,0 0 0-15,0 0-1 16,0 0 1-16,0 0 2 16,0 0-3-16,0 0 0 15,0 0 0-15,0 0 0 0,0 0 0 16,-10-7 0-1,-35-11 0-15,10-15 0 0,-20 1 0 16,25-1 0-16,-15-5 0 16,0 6 0-16,0-1 0 15,0-5 0-15,0 13 0 16,0-15 0-16,0 15 0 15,-11-13 0-15,36 11 0 16,-25 9 0-16,10-22 0 16,0 22 0-16,5-2 0 15,5-6 0-15,-5 7 0 16,15 13 0-16,-5-8 0 0,0 8 0 16,5-1 0-1,5 7 0-15,10 0 0 0,0-5 0 16,0 5 0-16,0 0 0 15,-10 0 0-15,10 0 0 16,-10 0 0-16,10 0 0 16,-15 0 0-16,5 0 0 15,10-8 0-15,-10 3 0 16,0-10 0-16,10 15 0 15,-15-5 0-15,5 5 0 16,-10-7 0-16,-5 7 0 16,5-6 0-16,10-6 0 15,-15 4 0-15,15 3 0 16,0 5 0-16,0 0 0 15,-5-7 0-15,15 0 0 0,-10-6 0 16,0 8 0-16,0 5 0 16,10 0 0-16,0 0 0 15,0 0 0-15,0 0 0 16,0 0 0-16,0 0 0 15,0 0 0-15,0 0 0 16,0 0 0-16,0 0 0 16,0 0 0-16,0 0 0 15,0 5 0-15,45 15 0 16,-5 5 0-16,20 8 0 15,-20-8 0-15,-5 2 0 16,10-14 0-16,0 5 0 0,0 14 0 16,10-6 0-16,0 14 0 15,0-8 0-15,-10 13 0 16,26-19 0-16,-41 12 0 15,5-18 0-15,-15-8 0 16,5 1 0-16,-15 12 0 16,10-5 0-16,5 0 0 15,-5 5 0-15,5 1 0 16,5 6 0-16,5-6 0 15,-10-1 0-15,-15-5 0 16,0 0 0-16,0-15 0 16,-10 2 0-16,15 1 0 15,-15-3 0-15,0-5 0 16,0 7 0-16,10-1 0 15,-10 6 0-15,20 1 0 0,-10 1 0 16,-10-1 0-16,0-8 0 16,0 3 0-16,0-8 0 15,0 0 0-15,0 0 0 16,0 0 0-16,0 0 0 15,0 0 0-15,0 0 0 16,0 0 0-16,0 0 0 16,0 0 0-16,0 0 0 15,0 5 0-15,0 2 0 16,0-7 0-16,0 20 0 15,-10 6 0-15,-35-1 0 16,-10 15 0-16,10 3 0 16,15 10 0-16,-15 4 0 0,0-6 0 15,0 21 0-15,0-8 0 16,10 1 0-16,-21 0 0 15,36-14 0-15,-15-6 0 16,15-13 0-16,-5-6 0 16,15-6 0-16,0-15 0 15,-15 8 0-15,15-1 0 16,0 3 0-16,-15 3 0 15,-5 2 0-15,15-8 0 16,5 1 0-16,0-13 0 16,10 7 0-16,0-7 0 15,0 0 0-15,0 0 0 16,0 0 0-16,0 0 0 15,0 0 0-15,-10 0 0 0,-25 0 0 16,-30-20-18-16,-35-5-77 16,-45-20-53-16,20-7-174 15</inkml:trace>
  </inkml:traceGroup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  <inkml:channel name="T" type="integer" max="2.14748E9" units="dev"/>
        </inkml:traceFormat>
        <inkml:channelProperties>
          <inkml:channelProperty channel="X" name="resolution" value="2226.01904" units="1/cm"/>
          <inkml:channelProperty channel="Y" name="resolution" value="3561.63013" units="1/cm"/>
          <inkml:channelProperty channel="F" name="resolution" value="2.84167" units="1/cm"/>
          <inkml:channelProperty channel="T" name="resolution" value="1" units="1/dev"/>
        </inkml:channelProperties>
      </inkml:inkSource>
      <inkml:timestamp xml:id="ts0" timeString="2014-07-04T00:23:27.094"/>
    </inkml:context>
    <inkml:brush xml:id="br0">
      <inkml:brushProperty name="width" value="0.21167" units="cm"/>
      <inkml:brushProperty name="height" value="0.21167" units="cm"/>
      <inkml:brushProperty name="fitToCurve" value="1"/>
    </inkml:brush>
  </inkml:definitions>
  <inkml:traceGroup>
    <inkml:annotationXML>
      <emma:emma xmlns:emma="http://www.w3.org/2003/04/emma" version="1.0">
        <emma:interpretation id="{DB99E26C-13B4-4869-B873-2870D1DF6B94}" emma:medium="tactile" emma:mode="ink">
          <msink:context xmlns:msink="http://schemas.microsoft.com/ink/2010/main" type="inkDrawing" rotatedBoundingBox="15177,8984 16559,10299 15534,11375 14153,10060" semanticType="callout" shapeName="Other">
            <msink:sourceLink direction="from" ref="{34C18C40-C7D2-4F34-BA24-71968869F814}"/>
            <msink:sourceLink direction="to" ref="{34C18C40-C7D2-4F34-BA24-71968869F814}"/>
          </msink:context>
        </emma:interpretation>
      </emma:emma>
    </inkml:annotationXML>
    <inkml:trace contextRef="#ctx0" brushRef="#br0">68 773 9 0,'-35'0'55'16,"25"0"-36"-16,-5 0 5 0,15 0 22 15,-10 0 6-15,10 0-4 16,0 0 0-16,0 0-9 15,0 0 0-15,0 0-13 16,0 0-8-16,0 0 0 16,0 0 6-16,0 0 7 15,0 0 3-15,0 0-3 16,0 0 2-16,0 0 4 15,0 0-6-15,0 0-10 16,0 0-9-16,0-6-3 0,0-1 2 16,0 0-4-16,0-6-3 15,0 8 17-15,45-15-9 16,20-5-7-16,5 12 2 15,20-27-7-15,-15 2 4 16,25-14-1-16,-10 1 0 16,0 6-2-16,0-6 2 15,-34 6 1-15,34 0 0 16,-15-8 1-16,-20 3 1 15,25 4-2-15,-15 1-1 16,-10 5 0-16,-10 10-2 16,0 3-1-16,-20 14-1 15,-15 7 0-15,0 6 0 16,-10-7-2-16,0 7 2 15,10 0 1-15,-10 0 0 0,0 0 0 16,0 0-1-16,0 0 3 16,0 0-1-16,0 0 2 15,0 0-2-15,0 0 1 16,0 0-1-16,0 0 3 15,0 7-3-15,0-1 2 16,0 1 2-16,0 6-2 16,0 7 4-16,-10 10 1 15,-35 3-5-15,-10 12-3 16,10-5 1-16,10-9 1 15,-30 9 0-15,0-3 0 16,10 9-2-16,-5-1 1 0,5-13 0 16,25 6 1-16,-15-25-1 15,35 7-1 1,-16 5 3-16,-9-5-1 0,15-7-1 15,0 19 2-15,-5-19-3 16,15 7 0-16,0-7 0 16,-15 12 1-16,15-5-1 15,0-7 0-15,-5-1 0 16,5 1 1-16,-10 12 0 15,10-5 0-15,-15 0 1 16,5-7 0-16,-5-1 3 16,-5-6-2-16,15 1-2 15,5 0 3-15,-10-1-2 16,20-6-2-16,-15 0 1 15,15 7 0-15,0-7-1 0,-20 5 1 16,20 3 0-16,-10-3 1 16,-15 2 0-16,15 0 2 15,0 6-2-15,0-13 1 16,10 6-1-16,-15 1-2 15,15-7 2-15,-10 5-2 16,10-5 0-16,-10 0 1 16,10 0-1-16,0 0 1 15,0 0-1-15,0 0 0 16,0 0-1-16,0 0 2 15,0 0-1-15,0 0 1 16,0 0 4-16,0 0-3 0,0 0 4 16,0 0 1-16,0 7-2 15,-10-7-2 1,10 0-1-16,0 0-2 0,0 0 0 15,0 0 0-15,0 0 0 16,0 0 0-16,0 0-1 16,0 0 0-16,0 0 1 15,0 0 0-15,0 0 0 16,0 0 3-16,0 0 1 15,0 0-1-15,0 13 3 16,30 7-1-16,30 13-4 16,-20-3 3-16,30 10-4 15,40-2 3-15,-10 15-2 16,26 4 1-16,4 19-2 15,-5 9 3-15,5-9-3 0,-15-3 0 16,-15-10 0-16,-25-11 0 16,-20-14 2-16,6-5-1 15,-31-8 0-15,-5-5-1 16,-5-2 1-16,-10-3 0 15,5-15-1-15,-15 0 2 16,0 0-1-16,0 0 1 16,0 0-1-16,0 0-2 15,0 0 2-15,0 0-1 16,0 0-2-16,0 0 0 15,0 0 0-15,0 0-2 16,0-7-5-16,0-1-18 16,0-4-33-16,-60-6-25 0,-41-10-130 15,-19 16-330-15</inkml:trace>
  </inkml:traceGroup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  <inkml:channel name="T" type="integer" max="2.14748E9" units="dev"/>
        </inkml:traceFormat>
        <inkml:channelProperties>
          <inkml:channelProperty channel="X" name="resolution" value="2226.01904" units="1/cm"/>
          <inkml:channelProperty channel="Y" name="resolution" value="3561.63013" units="1/cm"/>
          <inkml:channelProperty channel="F" name="resolution" value="2.84167" units="1/cm"/>
          <inkml:channelProperty channel="T" name="resolution" value="1" units="1/dev"/>
        </inkml:channelProperties>
      </inkml:inkSource>
      <inkml:timestamp xml:id="ts0" timeString="2014-07-04T00:23:32.076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FC5C6D9A-A74E-4704-8C45-6BAC6F1B8145}" emma:medium="tactile" emma:mode="ink">
          <msink:context xmlns:msink="http://schemas.microsoft.com/ink/2010/main" type="writingRegion" rotatedBoundingBox="3742,15568 11922,15687 11879,18587 3700,18467"/>
        </emma:interpretation>
      </emma:emma>
    </inkml:annotationXML>
    <inkml:traceGroup>
      <inkml:annotationXML>
        <emma:emma xmlns:emma="http://www.w3.org/2003/04/emma" version="1.0">
          <emma:interpretation id="{1E9F4CB2-7AE7-46B3-87CD-5390F11E86F9}" emma:medium="tactile" emma:mode="ink">
            <msink:context xmlns:msink="http://schemas.microsoft.com/ink/2010/main" type="paragraph" rotatedBoundingBox="3742,15568 11922,15687 11879,18587 3700,1846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B60B991-2AD8-45A4-AD51-5B06A150CFEE}" emma:medium="tactile" emma:mode="ink">
              <msink:context xmlns:msink="http://schemas.microsoft.com/ink/2010/main" type="line" rotatedBoundingBox="3742,15568 11922,15687 11879,18587 3700,18467"/>
            </emma:interpretation>
          </emma:emma>
        </inkml:annotationXML>
        <inkml:traceGroup>
          <inkml:annotationXML>
            <emma:emma xmlns:emma="http://www.w3.org/2003/04/emma" version="1.0">
              <emma:interpretation id="{D242B616-2CEF-43A2-B691-07C5D52DEBFD}" emma:medium="tactile" emma:mode="ink">
                <msink:context xmlns:msink="http://schemas.microsoft.com/ink/2010/main" type="inkWord" rotatedBoundingBox="3742,15568 11922,15687 11879,18587 3700,18467">
                  <msink:destinationLink direction="from" ref="{C65FF35E-31E9-4F51-80AF-A15F0B1647B8}"/>
                  <msink:destinationLink direction="to" ref="{C65FF35E-31E9-4F51-80AF-A15F0B1647B8}"/>
                  <msink:destinationLink direction="with" ref="{08C04555-9E25-4435-B610-3F91B72627C4}"/>
                  <msink:destinationLink direction="with" ref="{63C94E96-62B4-4EDC-9320-72A87A3DDB37}"/>
                </msink:context>
              </emma:interpretation>
              <emma:one-of disjunction-type="recognition" id="oneOf0">
                <emma:interpretation id="interp0" emma:lang="en-US" emma:confidence="0">
                  <emma:literal>Biolo</emma:literal>
                </emma:interpretation>
                <emma:interpretation id="interp1" emma:lang="en-US" emma:confidence="0">
                  <emma:literal>Bio to</emma:literal>
                </emma:interpretation>
                <emma:interpretation id="interp2" emma:lang="en-US" emma:confidence="0">
                  <emma:literal>Bio 10</emma:literal>
                </emma:interpretation>
                <emma:interpretation id="interp3" emma:lang="en-US" emma:confidence="0">
                  <emma:literal>Bioto</emma:literal>
                </emma:interpretation>
                <emma:interpretation id="interp4" emma:lang="en-US" emma:confidence="0">
                  <emma:literal>Bio go</emma:literal>
                </emma:interpretation>
              </emma:one-of>
            </emma:emma>
          </inkml:annotationXML>
          <inkml:trace contextRef="#ctx0" brushRef="#br0">75 328 218 0,'0'0'121'0,"0"0"-68"0,0 0-8 16,0 0 4-16,0 0-14 15,0 0-5-15,0 7 6 16,0 26-1-16,0 4-5 16,0 15 1-16,0 6 0 15,0 12-7-15,0-7-6 16,10 14-5-16,-10-7-2 15,10 0 2-15,0 2 1 16,6-2-2-16,-6 0-2 16,0 0-3-16,-10 7 1 15,10 5-2-15,5 3-1 16,-5 3-1-16,10 9 2 0,-10-2 0 15,15-5-1-15,-5 7 0 16,-5-15-1-16,5-12 0 16,-10 0 0-16,5-5 1 15,-5-2-2-15,-10-11 0 16,10-7 0-16,-10-8-3 15,0-12 1-15,0-10-1 16,0 3 1-16,10-11-2 16,-10 5 2-16,0 1 0 15,0 0 0-15,0-1-1 16,0-5 3-16,0 6-3 15,0-13 0-15,0 12 1 16,0-4 1-16,0-3 1 0,0 8 1 16,0 1-1-1,0 4 4-15,0-6 5 0,0 21-5 16,0-8-3-16,0-13-1 15,0-4 2-15,0-8-2 16,0 0-1-16,0 0-2 16,0 0 3-16,0 0 1 15,0 0-2-15,0 0 0 16,0 0 1-16,0-13-2 15,0-12 0-15,-10-27-2 16,-25 7-2-16,15-5 0 16,-5-15 1-16,5 8 3 15,10-8 0-15,-5 2 0 16,5 11-2-16,-10-5 2 15,20 6 0-15,-10-6 0 0,-15-20 1 16,15 0-2-16,-16 1 0 16,6-8-1-16,0-6 2 15,5 2-1-15,5-2-1 16,0 19 1-16,10 13-1 15,0 13 1-15,0 8 1 16,-10 4-1-16,10 3 0 16,-15 3-1-16,15-18 0 15,0-5-1-15,0-8-4 16,0-12-3-16,0 6 2 15,0-6 4-15,0 0 0 16,0 12 1-16,25-6 0 0,10 11-1 16,-5 3 0-1,-4-2 0-15,19 9-2 0,-15-2 2 16,5 6-8-16,10 6 5 15,-10 3 0-15,5 10-4 16,5-5 1-16,25-7 1 16,-5 7 1-16,0-2 5 15,-20 2 3-15,10-1 0 16,5 14 0-16,-30 5-1 15,5 1 1-15,20 6-2 16,-10 0 0-16,20 0 1 16,5 0-1-16,-5 0 0 15,15 0 0-15,-25 18-1 16,21 9 1-16,-6-9 1 0,-25 2 0 15,-15 0-1-15,5-2 2 16,-15 21 0-16,-20-7 0 16,15 6 2-16,-15 12 2 15,0-10-1-15,0-3 1 16,0 1 1-16,-15-6-2 15,-15 1-2-15,-15 4 2 16,0-4-1-16,-10-1-1 16,-15 0-1-16,39-6 0 15,-14-1 0-15,0-11-1 16,20 4 0-16,5 7 1 15,0-18-2-15,5 6 2 16,-5-13-1-16,10 0 0 0,10 0 1 16,0 0-1-1,0 0 1-15,0 0-1 0,0 0 0 16,0 0-1-16,0 0-3 15,0 0 2-15,0 0-1 16,0 0 0-16,0 0 0 16,0 0 1-16,0 0 4 15,10 0 2-15,55 0 0 16,5 0-2-16,-5 0 0 15,46 0-2-15,-21 0-1 16,10 0 0-16,-10 0-1 16,10 12 0-16,0 28-1 15,0-10 2-15,0 28-1 16,-10-6 2-16,10-7 0 15,-35 5-2-15,5 15 2 0,-30-13-2 16,6 11 2-16,-11-6 2 16,-15 0 0-16,5 14 1 15,-5 0 0-15,-5 5 1 16,-15 1 0-16,0 0 2 15,0 0 1-15,0-7-1 16,0-12 0-16,-15-1-4 16,-30-12-1-16,15-7 2 15,-41 7-1-15,-14 12 1 16,-40 13 0-16,-10 0-4 15,5 2 3-15,-5-15-1 16,0-12-1-16,45-7 2 0,5-26-1 16,5-4 1-1,15-8-2-15,-26 0-4 0,26 0-5 16,-25-13-3-16,0-19 4 15,0-1-4-15,15 1-14 16,5 7-6-16,40 5-54 16,30 2-84-16,0-14-212 15</inkml:trace>
          <inkml:trace contextRef="#ctx0" brushRef="#br0" timeOffset="951.0544">3028 48 275 0,'-45'-27'181'0,"45"2"-107"0,0 25-43 16,0 0-25-16,-10 0-44 15,10 0-86-15,-15 0-186 16</inkml:trace>
          <inkml:trace contextRef="#ctx0" brushRef="#br0" timeOffset="703.0402">3173 1255 285 0,'0'0'114'0,"0"0"-55"16,0 0-4-16,0 7-7 16,0 43-7-16,0 15-13 15,10 17-7-15,20 3-3 16,5 3-1-16,-10 9 3 15,-5-15-4-15,5-5-4 16,-5-7-3-16,-10-25-1 16,-10 0 3-16,0-20-4 15,0-12-2-15,0-1-4 16,0-12 0-16,0 0-3 15,0 0-4-15,0 0-7 16,0 0-11-16,0 0-26 0,0 0-34 16,0 0-81-1,0 0-174-15</inkml:trace>
          <inkml:trace contextRef="#ctx0" brushRef="#br0" timeOffset="1709.0978">4519 1454 157 0,'-55'-20'206'16,"-15"-5"-119"-16,50 25-19 15,-25-7-16-15,10 1-18 16,-20 6-11-16,25 0-1 15,-15 0-4-15,-10 0-1 16,-5 0-1-16,-15 38 0 0,-15 7-1 16,10 12 0-1,15-4-1-15,30 4-4 0,15 0-5 16,20-12-4-16,0 18-1 15,0 2 3-15,0 12-4 16,35-7 3-16,50-7 1 16,20 7-3-16,-5-11-6 15,20-16 0-15,-20-16 1 16,35-22-4-16,-35-5-4 15,-10 0 3-15,-5-25 8 16,5-52-7-16,1-5-3 16,-36-8 14-16,0-13-6 15,-20-4-1-15,-35 4 8 16,0-6 1-16,0 7-1 0,-110 12-7 15,-16 7-12-15,-29 31-17 16,10 27-33-16,-10 25-99 16,55 0-87-16</inkml:trace>
          <inkml:trace contextRef="#ctx0" brushRef="#br0" timeOffset="2383.1363">5676-185 207 0,'0'6'78'15,"0"21"-10"-15,0 31-10 16,0-13-20-16,0 13-3 15,0 20 9-15,25-8-5 16,-15 14 1-16,25 11-6 16,10 8-5-16,0 8-5 15,-15-1-3-15,5 24-9 16,0-4-4-16,-15-9 1 15,15 2-6-15,10-7 2 16,-15-20 8-16,-5 2-2 0,-5-2 8 16,-10-6-7-1,-10 0 1-15,0-6 1 0,15-26-7 16,-5-19-3-16,25-26-2 15,-25-13-1-15,0 0-2 16,-10 0 2-16,0 0 5 16,0 0-5-16,0 0-3 15,0 0-7-15,0-7-17 16,0-31-14-16,0 0-42 15,0-7-80-15,0-1-152 16</inkml:trace>
          <inkml:trace contextRef="#ctx0" brushRef="#br0" timeOffset="3053.1747">7618 1317 292 0,'0'-26'170'0,"0"19"-88"15,0-6-27-15,-10 1-15 16,10 5-19-16,-35-6-5 15,-10 6-1-15,-10 1-3 16,-15 6 4-16,-15 0-5 16,-15 0 3-16,19 20 3 15,-9 25-7-15,15-7-5 16,30 8-2-16,10-8 2 0,0 1-2 15,25 7-1-15,0 4-3 16,10 8 0-16,0 13 2 16,0-1-1-16,0-5 0 15,65 6 1-15,25-13-1 16,35 0 0-16,-24-19-5 15,19-21 1-15,-10-10-3 16,15-8-5-16,-15 0 2 16,15-58 6-16,-15-45-2 15,-9 0-3-15,-11-20 8 16,-45 7-7-16,-25-7 11 15,-20 7 1-15,0 8-1 16,0 10 2-16,-80 27-5 0,-6 21-21 16,-49 30-31-1,25 20-41-15,-45 20-124 0</inkml:trace>
        </inkml:traceGroup>
      </inkml:traceGroup>
    </inkml:traceGroup>
  </inkml:traceGroup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  <inkml:channel name="T" type="integer" max="2.14748E9" units="dev"/>
        </inkml:traceFormat>
        <inkml:channelProperties>
          <inkml:channelProperty channel="X" name="resolution" value="2226.01904" units="1/cm"/>
          <inkml:channelProperty channel="Y" name="resolution" value="3561.63013" units="1/cm"/>
          <inkml:channelProperty channel="F" name="resolution" value="2.84167" units="1/cm"/>
          <inkml:channelProperty channel="T" name="resolution" value="1" units="1/dev"/>
        </inkml:channelProperties>
      </inkml:inkSource>
      <inkml:timestamp xml:id="ts0" timeString="2014-07-04T00:23:36.267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C65FF35E-31E9-4F51-80AF-A15F0B1647B8}" emma:medium="tactile" emma:mode="ink">
          <msink:context xmlns:msink="http://schemas.microsoft.com/ink/2010/main" type="inkDrawing" rotatedBoundingBox="13712,16426 14575,18600 13081,19193 12219,17018" semanticType="callout" shapeName="Other">
            <msink:sourceLink direction="from" ref="{D242B616-2CEF-43A2-B691-07C5D52DEBFD}"/>
            <msink:sourceLink direction="to" ref="{D242B616-2CEF-43A2-B691-07C5D52DEBFD}"/>
          </msink:context>
        </emma:interpretation>
      </emma:emma>
    </inkml:annotationXML>
    <inkml:trace contextRef="#ctx0" brushRef="#br0">551 23 205 0,'-45'-14'137'15,"35"8"-42"-15,-11 6-21 16,-14 0-29-16,0 0-9 15,-10 0-7-15,0 0-2 16,0 0-8-16,-20 0-7 16,10 33-1-16,10 12-1 15,0 0-1-15,0 6-5 16,45 14-3-16,0-7-1 15,0-8-4-15,0 3 2 16,0-8-2-16,0 0-2 0,70-19-2 16,-5-7 2-1,-10-6 4-15,25-13-3 0,-35 0 4 16,0 0-3-16,-5-20 1 15,-5-25 8-15,0-13 6 16,-4-7-6-16,-16 2 0 16,-5 5-1-16,-10-7-1 15,0 39-1-15,0 1 2 16,0 5-4-16,0 20-5 15,10 0-2-15,0 0-10 16,15 0 2-16,5 38 16 16,15 7 14-16,0 21-5 15,25 11-1-15,5 12 2 16,35 14-4-16,-5 0 2 15,-5 15-5-15,-15 3 4 0,16-5 1 16,-21 27 1-16,-25-10-8 16,-20-2 12-16,-5-10 5 15,-30 2 3-15,0-7 3 16,0-19-8-16,-55-1-6 15,0-25 3-15,-35-19-2 16,-11-14 1-16,-19-18-4 16,-5-20-4-16,-40 0-3 15,0 0-6-15,-15 0-6 16,-1-53-14-16,51-4-2 15,40-1-36-15,10 7-39 16,60-1-29-16,20 14-155 0</inkml:trace>
  </inkml:traceGroup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  <inkml:channel name="T" type="integer" max="2.14748E9" units="dev"/>
        </inkml:traceFormat>
        <inkml:channelProperties>
          <inkml:channelProperty channel="X" name="resolution" value="2226.01904" units="1/cm"/>
          <inkml:channelProperty channel="Y" name="resolution" value="3561.63013" units="1/cm"/>
          <inkml:channelProperty channel="F" name="resolution" value="2.84167" units="1/cm"/>
          <inkml:channelProperty channel="T" name="resolution" value="1" units="1/dev"/>
        </inkml:channelProperties>
      </inkml:inkSource>
      <inkml:timestamp xml:id="ts0" timeString="2014-07-04T00:23:36.981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08C04555-9E25-4435-B610-3F91B72627C4}" emma:medium="tactile" emma:mode="ink">
          <msink:context xmlns:msink="http://schemas.microsoft.com/ink/2010/main" type="inkDrawing" rotatedBoundingBox="14057,16790 15282,17429 15261,17470 14036,16831" semanticType="callout" shapeName="Other">
            <msink:sourceLink direction="with" ref="{D242B616-2CEF-43A2-B691-07C5D52DEBFD}"/>
          </msink:context>
        </emma:interpretation>
      </emma:emma>
    </inkml:annotationXML>
    <inkml:trace contextRef="#ctx0" brushRef="#br0">0 0 49 0,'0'0'222'0,"0"0"-97"16,0 0-28-16,0 0-34 15,0 0-25-15,0 0-18 16,0 0-10-16,0 0 4 15,15 0 1-15,30 12 12 16,21 14 9-16,24 19-1 16,-15-7-5-16,40 14-4 15,-15-6-11-15,10 11-3 16,0-6-8-16,0 14 0 0,-29-7-4 15,29-13 0-15,-40 1 2 16,-15-8-2-16,0-11 2 16,-35-15-2-16,-20 1 0 15,0-8-1-15,0-5 1 16,0 0-4-16,0 0-10 15,0 0-37-15,0-5-31 16,-30-28-23-16,-40 1-96 16,50-1-111-16</inkml:trace>
  </inkml:traceGroup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  <inkml:channel name="T" type="integer" max="2.14748E9" units="dev"/>
        </inkml:traceFormat>
        <inkml:channelProperties>
          <inkml:channelProperty channel="X" name="resolution" value="2226.01904" units="1/cm"/>
          <inkml:channelProperty channel="Y" name="resolution" value="3561.63013" units="1/cm"/>
          <inkml:channelProperty channel="F" name="resolution" value="2.84167" units="1/cm"/>
          <inkml:channelProperty channel="T" name="resolution" value="1" units="1/dev"/>
        </inkml:channelProperties>
      </inkml:inkSource>
      <inkml:timestamp xml:id="ts0" timeString="2014-07-04T00:23:37.566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63C94E96-62B4-4EDC-9320-72A87A3DDB37}" emma:medium="tactile" emma:mode="ink">
          <msink:context xmlns:msink="http://schemas.microsoft.com/ink/2010/main" type="inkDrawing" rotatedBoundingBox="15034,18712 15717,16760 15825,16798 15143,18750" semanticType="callout" shapeName="Other">
            <msink:sourceLink direction="with" ref="{D242B616-2CEF-43A2-B691-07C5D52DEBFD}"/>
          </msink:context>
        </emma:interpretation>
      </emma:emma>
    </inkml:annotationXML>
    <inkml:trace contextRef="#ctx0" brushRef="#br0">646-7 258 0,'-10'0'106'0,"10"0"-36"0,0 0-16 16,0 0-16-16,0 0-9 16,0 0 0-16,0 0 3 15,0 12 4-15,0 26 1 16,0-5 2-16,-25 19-7 15,15-1-8-15,-25 19-6 16,4 15-5-16,-4 4-6 16,-20 29-1-16,10 3 3 15,-35 27 2-15,5 13 1 16,5 0 0-16,15-13-1 15,10 1 2-15,-10-26-10 16,45-8 0-16,0-31 0 16,10-19-3-16,0-7 0 15,0-20 0-15,0-13-4 0,0-11 3 16,0-8 1-16,0-6-1 15,0 0-2-15,0 0-1 16,0 0 0-16,0 0 1 16,0 0-9-16,0-20-17 15,0-5-6-15,0-13-41 16,0-15-57-16,0 21-166 15</inkml:trace>
  </inkml:traceGroup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  <inkml:channel name="T" type="integer" max="2.14748E9" units="dev"/>
        </inkml:traceFormat>
        <inkml:channelProperties>
          <inkml:channelProperty channel="X" name="resolution" value="2226.01904" units="1/cm"/>
          <inkml:channelProperty channel="Y" name="resolution" value="3561.63013" units="1/cm"/>
          <inkml:channelProperty channel="F" name="resolution" value="2.84167" units="1/cm"/>
          <inkml:channelProperty channel="T" name="resolution" value="1" units="1/dev"/>
        </inkml:channelProperties>
      </inkml:inkSource>
      <inkml:timestamp xml:id="ts0" timeString="2014-07-04T14:39:53.561"/>
    </inkml:context>
    <inkml:brush xml:id="br0">
      <inkml:brushProperty name="width" value="0.15875" units="cm"/>
      <inkml:brushProperty name="height" value="0.15875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39D3F333-3E36-414B-9BE8-27261E6A3366}" emma:medium="tactile" emma:mode="ink">
          <msink:context xmlns:msink="http://schemas.microsoft.com/ink/2010/main" type="writingRegion" rotatedBoundingBox="19585,1538 19747,6603 15289,6745 15128,1680"/>
        </emma:interpretation>
      </emma:emma>
    </inkml:annotationXML>
    <inkml:traceGroup>
      <inkml:annotationXML>
        <emma:emma xmlns:emma="http://www.w3.org/2003/04/emma" version="1.0">
          <emma:interpretation id="{AAAA2B2E-E212-4E3C-AE8E-47ED043B057C}" emma:medium="tactile" emma:mode="ink">
            <msink:context xmlns:msink="http://schemas.microsoft.com/ink/2010/main" type="paragraph" rotatedBoundingBox="19585,1538 19747,6603 15289,6745 15128,168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2537323-84BD-4B53-B461-1C45D989A69E}" emma:medium="tactile" emma:mode="ink">
              <msink:context xmlns:msink="http://schemas.microsoft.com/ink/2010/main" type="line" rotatedBoundingBox="19585,1538 19747,6603 15289,6745 15128,1680"/>
            </emma:interpretation>
          </emma:emma>
        </inkml:annotationXML>
        <inkml:traceGroup>
          <inkml:annotationXML>
            <emma:emma xmlns:emma="http://www.w3.org/2003/04/emma" version="1.0">
              <emma:interpretation id="{C2B22965-7C0C-4BF8-A7A5-C1078CF624DE}" emma:medium="tactile" emma:mode="ink">
                <msink:context xmlns:msink="http://schemas.microsoft.com/ink/2010/main" type="inkWord" rotatedBoundingBox="19585,1538 19747,6603 15289,6745 15128,1680"/>
              </emma:interpretation>
              <emma:one-of disjunction-type="recognition" id="oneOf0">
                <emma:interpretation id="interp0" emma:lang="en-US" emma:confidence="1">
                  <emma:literal>e</emma:literal>
                </emma:interpretation>
                <emma:interpretation id="interp1" emma:lang="en-US" emma:confidence="0">
                  <emma:literal>{</emma:literal>
                </emma:interpretation>
                <emma:interpretation id="interp2" emma:lang="en-US" emma:confidence="0">
                  <emma:literal>C</emma:literal>
                </emma:interpretation>
                <emma:interpretation id="interp3" emma:lang="en-US" emma:confidence="0">
                  <emma:literal>E</emma:literal>
                </emma:interpretation>
                <emma:interpretation id="interp4" emma:lang="en-US" emma:confidence="0">
                  <emma:literal>£</emma:literal>
                </emma:interpretation>
              </emma:one-of>
            </emma:emma>
          </inkml:annotationXML>
          <inkml:trace contextRef="#ctx0" brushRef="#br0">3948 914 198 0,'0'0'171'15,"0"-8"-91"-15,0 8-32 16,0 0-2-16,0 0-6 16,0 0-12-16,0 0-2 15,0 0-1-15,0 0-2 16,0 0 2-16,0 0-4 15,0 0-2-15,0 0 0 16,0 0 5-16,0 0-1 16,0 0-2-16,-11 0 0 15,11 0-6-15,-12 0-3 0,12 0-4 16,0 0 0-1,0 0-2-15,0 0-2 0,0 0 0 16,0 0-2-16,0 0 0 16,0 0-1-16,0 0 0 15,0 0 0-15,0 0-1 16,0 0 2-16,-17 0 0 15,17 0 0-15,0 0 0 16,0 0 1-16,0 0-1 16,0 0 1-16,0 0-1 15,0 0 0-15,0 0 2 16,0 0-1-16,0 0 2 15,0 0 0-15,0 0 0 16,0 0 2-16,0 0-2 0,0 0-1 16,0-7-1-16,0 7 0 15,0-8-1-15,0 8 0 16,0 0 2-16,0 0-3 15,0 0 4-15,0 0-1 16,0-6 2-16,0 6-1 16,0 0-2-16,0-8 2 15,0 1-5-15,0-1 0 16,0 0 0-16,0 2 0 15,0-9 0-15,0 7 0 16,0-7 0-16,0-7 0 16,0 7 0-16,0-5 0 15,17-3 0-15,-5 8 0 0,-12-7 0 16,11-16 0-1,0 18 0-15,1 5 0 0,17-1 0 16,-29 10 0-16,0-23 0 16,11 20 0-16,-11-5 0 15,0-1 0-15,11 7 0 16,-11-13 0-16,0 13 0 15,18 0 0-15,-18 2 0 16,0-3 0-16,0 3 0 16,0-2 0-16,11-6 0 15,-11 5 0-15,11-11 0 16,12 5 0-16,-23 1 0 15,0-3 0-15,17 3 0 16,-17-1 0-16,0-8 0 0,0 3 0 16,0-9 0-16,0 12 0 15,0-3 0-15,0 5 0 16,0-1 0-16,0-5 0 15,0 6 0-15,0 7 0 16,0 2 0-16,0-2 0 16,0 8 0-16,0 0 0 15,0 0 0-15,0-9 0 16,0 3 0-16,0-2 0 15,0 2 0-15,0-2 0 16,0-7 0-16,0 9 0 16,0-11 0-16,0 11 0 15,0-8 0-15,0-1 0 16,0 7 0-16,0 0 0 15,0 1 0-15,0 7 0 0,0 0 0 16,0 0 0-16,0-8 0 16,0 8 0-16,0 0 0 15,0 0 0-15,0 0 0 16,0 0 0-16,0 0 0 15,0 0 0-15,0 0 0 16,0 0 0-16,0 0 0 16,0 0 0-16,0 0 0 15,0 0 0-15,0 0 0 16,0 0 0-16,0 0 0 15,0 0 0-15,0 0 0 16,0 0 0-16,0 0 0 0,0 0 0 16,0 0 0-16,0 0 0 15,0 0 0-15,0 0 0 16,-17 0 0-16,-28 0 0 15,5 0 0-15,-23 0 0 16,0 0 0-16,34 8 0 16,-22-1 0-16,39 1 0 15,12-8 0-15,-23 0 0 16,6 8 0-16,-34-2 0 15,16-6 0-15,-5 9 0 16,-11-3 0-16,-1-6 0 16,18 8 0-16,-18-2 0 15,1-6 0-15,11 0 0 16,-12 9 0-16,29-9 0 15,-17 0 0-15,-11 8 0 0,17-2 0 16,-47-6 0-16,30 8 0 16,17-1 0-16,-18-7 0 15,1 14 0-15,-12-6 0 16,23-2 0-16,-12 3 0 15,12-1 0-15,-11-2 0 16,16-6 0-16,-16 15 0 16,-1-7 0-16,1-2 0 15,11-6 0-15,-6 0 0 16,17 0 0-16,6 0 0 15,-45 0 0-15,5 0 0 16,-11 0 0-16,22 8 0 0,1-8 0 16,-12 0 0-16,11 0 0 15,12 0 0-15,17 0 0 16,-17 0 0-16,17 0 0 15,-5 0 0-15,-7 0 0 16,24 0 0-16,-18 0 0 16,-22 0 0-16,-12 0 0 15,-40 0 0-15,0 0 0 16,6 0 0-16,-18 0 0 15,46 0 0-15,-5 0 0 16,0 0 0-16,-6 0 0 16,17 0 0-16,-12 0 0 15,35 0 0-15,17 0 0 16,-5 0 0-16,5 0 0 15,-6 0 0-15,6 0 0 0,12 0 0 16,-18 0 0-16,29 0 0 16,-11 0 0-16,-1 0 0 15,1 0 0-15,-6 0 0 16,-17 0 0-16,16 0 0 15,7 0 0-15,-12 0 0 16,-6 0 0-16,7 0 0 16,-7 0 0-16,6 0 0 15,12 0 0-15,-18 0 0 16,6 0 0-16,-6 0 0 15,18 0 0-15,-12 0 0 16,12 0 0-16,-6 0 0 0,5 0 0 16,1 0 0-16,11 0 0 15,-12 0 0-15,12 0 0 16,0 0 0-16,0 0 0 15,0 0 0-15,0 0 0 16,0 0 0-16,0 0 0 16,0 0 0-16,0 0 0 15,0 0 0-15,0 0 0 16,0 0 0-16,0 0 0 15,0 0 0-15,0 0 0 16,0 0 0-16,0 0 0 16,0 15 0-16,0 8 0 15,0 14 0-15,0-8 0 16,23 0 0-16,6 0 0 15,-6 2 0-15,-12-2 0 0,0 8 0 16,7-17 0-16,-7 11 0 16,1-2 0-16,16-14 0 15,-5 8 0-15,0 6 0 16,17-1 0-16,0-13 0 15,-17 22 0-15,-12-8 0 16,18-14 0-16,11 16 0 16,-17-17 0-16,-12-8 0 15,7 3 0-15,4 13 0 16,1-7 0-16,-6-1 0 15,6 1 0-15,-11 7 0 16,16-1 0-16,-16 2 0 0,11 6 0 16,-6-6 0-16,17-1 0 15,-5-1 0-15,-18-7 0 16,12 9 0-16,6 0 0 15,-6-2 0-15,5 10 0 16,-5-11 0-16,6 3 0 16,-18-9 0-16,1 1 0 15,-1 8 0-15,6-15 0 16,-5 6 0-16,-1 1 0 15,18-9 0-15,-18 9 0 16,1 1 0-16,10 5 0 16,-4 1 0-16,5 7 0 15,-12 0 0-15,6-12 0 16,17 18 0-16,-5-12 0 15,-6-1 0-15,6 16 0 0,5-9 0 16,-17-7 0-16,6 7 0 16,-12 0 0-16,18-14 0 15,-29 7 0-15,23 16 0 16,5-18 0-16,-16 3 0 15,22 6 0-15,-17-6 0 16,-5-1 0-16,-1 7 0 16,18-14 0-16,-18 8 0 15,1-3 0-15,-1 3 0 16,6 6 0-16,-5 2 0 15,-1-10 0-15,-11-7 0 16,12 1 0-16,-12-7 0 0,11 0 0 16,-11-2 0-16,17 3 0 15,-17-3 0-15,12 2 0 16,-12 7 0-16,11-7 0 15,1-2 0-15,5 8 0 16,-6 1 0-16,24-1 0 16,-35-14 0-16,0 0 0 15,0 9 0-15,0-9 0 16,0 0 0-16,0 0 0 15,0 0 0-15,0 0 0 16,0 0 0-16,0 0 0 16,0 0 0-16,0 0 0 15,0 0 0-15,0 0 0 16,0 0 0-16,0 0 0 15,0 0 0-15,0 0 0 0,0 0 0 16,0 0 0-16,0 0 0 16,0 0 0-16,0 8 0 15,0-8 0-15,0 21 0 16,0 1 0-16,-12 1 0 15,-22 6 0-15,17-14 0 16,-6-1 0-16,11 0 0 16,-28 1 0-16,29 16 0 15,-18-10 0-15,-5 1 0 16,5 1 0-16,-11 6 0 15,6-6 0-15,5-3 0 16,6 18 0-16,12-9 0 0,-18 2 0 16,-5 4 0-16,17-13 0 15,-6 22 0-15,-6-13 0 16,18 12 0-16,0-14 0 15,-18 2 0-15,17-2 0 16,-22-8 0-16,17 10 0 16,6-2 0-16,-1 0 0 15,-17 8 0-15,18 0 0 16,-12 0 0-16,-5-1 0 15,5 9 0-15,-17 13 0 16,17-6 0-16,-6 7 0 16,18-15 0-16,-12-1 0 15,6-5 0-15,5-1 0 16,1-15 0-16,-1 16 0 15,-5-18 0-15,17-5 0 0,-11 16 0 16,11-17 0-16,-12 1 0 16,1-1 0-16,-1 15 0 15,-5 8 0-15,-6 1 0 16,12-1 0-16,-6 0 0 15,-6-2 0-15,11-4 0 16,12 4 0-16,-11-4 0 16,-6-2 0-16,5 0 0 15,-11 0 0-15,6 8 0 16,-6-8 0-16,12 8 0 15,-18-8 0-15,18 9 0 16,-12-1 0-16,6 0 0 0,-6 0 0 16,-6-2 0-16,18 3 0 15,-1-7 0-15,-10-2 0 16,22-9 0-16,-18 3 0 15,7 14 0-15,0-14 0 16,11-9 0-16,-12 1 0 16,12 8 0-16,-17-9 0 15,17 7 0-15,-23 1 0 16,0 1 0-16,6 6 0 15,6-14 0-15,-1 7 0 16,1-7 0-16,-7-7 0 16,18-2 0-16,-11-6 0 15,11 15 0-15,-11-1 0 16,-12 9 0-16,6 0 0 15,5-3 0-15,1 3 0 0,-1 0 0 16,-5-9 0-16,6 9 0 16,-1-17 0-16,12 3 0 15,0-3 0-15,0-6 0 16,0 0 0-16,0 0 0 15,0 0 0-15,0 0 0 16,0 0 0-16,0 0 0 16,0 0 0-16,0 0 0 15,0 0 0-15,0 0 0 16,0 0 0-16,0 0 0 15,0 0 0-15,0 0 0 16,0 0 0-16,0 0 0 0,23 0 0 16,17 0 0-16,0 0 0 15,-6 0 0-15,18 0 0 16,-1 0 0-16,12 0 0 15,0 0 0-15,17 0 0 16,-17 0 0-16,12 0 0 16,-24 0 0-16,41 0 0 15,-29 0 0-15,0 0 0 16,0 0 0-16,0 0 0 15,-1 0 0-15,-10 0 0 16,11 0 0-16,6 0 0 16,-6 0 0-16,-12 0 0 15,-17 0 0-15,29 0 0 16,-23 0 0-16,0 0 0 15,0 0 0-15,-17 0 0 0,40 0 0 16,0 0 0-16,0-6 0 16,0-3 0-16,-23 3 0 15,0-2 0-15,-17 0 0 16,17 8 0-16,-17-7 0 15,17 7 0-15,-11 0 0 16,16-8 0-16,7 8 0 16,-12-6 0-16,0-2 0 15,-6 8 0-15,6-7 0 16,35-1 0-16,-7 8 0 15,-33-8 0-15,5 2 0 16,0 6 0-16,-17 0 0 0,17 0 0 16,-6 0 0-16,-5 0 0 15,11 0 0-15,-6 0 0 16,-22 0 0-16,56 0 0 15,-22 0 0-15,5 0 0 16,12 0 0-16,-34 0 0 16,23 0 0-16,-1 0 0 15,-17 0 0-15,18 0 0 16,-12 0 0-16,0 6 0 15,11 2 0-15,1-8 0 16,-18 8 0-16,-5-1 0 16,5-7 0-16,-5 0 0 15,5 0 0-15,-5 8 0 16,-6-8 0-16,-6 0 0 15,-6 6 0-15,1-6 0 0,-1 8 0 16,1-8 0-16,28 7 0 16,-12-7 0-16,24 8 0 15,-7-8 0-15,-4 8 0 16,-13-8 0-16,6 6 0 15,7-6 0-15,-19 9 0 16,18-9 0-16,0 0 0 16,-5 6 0-16,5 2 0 15,0-8 0-15,11 6 0 16,-16 2 0-16,5-1 0 15,0 1 0-15,-17-8 0 16,-12 8 0-16,-11-8 0 0,0 0 0 16,17 0 0-16,-17 0 0 15,0 0 0-15,0 0 0 16,0 0 0-16,0 0 0 15,0 0 0-15,0 0 0 16,0 0 0-16,0 0 0 16,0 0 0-16,0 0 0 15,0 0 0-15,0 0 0 16,0 0 0-16,0-8 0 15,0-21 0-15,0-8 0 16,0-7 0-16,0-1 0 16,0 8 0-16,0 8 0 15,0-8 0-15,0 16 0 16,0-10 0-16,0 10 0 15,0-8 0-15,0-8 0 0,0-8 0 16,0 9 0-16,0-9 0 16,0 30 0-16,0-7 0 15,0 1 0-15,0 7 0 16,0-3 0-16,0 3 0 15,0-1 0-15,0 1 0 16,0-9 0-16,0 2 0 16,0-1 0-16,0 7 0 15,0-8 0-15,0 3 0 16,0-3 0-16,0 0 0 15,0 9 0-15,0-9 0 16,0 8 0-16,0 1 0 0,0 0 0 16,-17-1 0-16,17-8 0 15,-11 9 0-15,11-1 0 16,0 7 0-16,-12-6 0 15,12 7 0-15,-28-1 0 16,5 2 0-16,-17-11 0 16,-12 11 0-16,-11 6-60 15,-23-8-87-15,-16-7-242 16</inkml:trace>
        </inkml:traceGroup>
      </inkml:traceGroup>
    </inkml:traceGroup>
  </inkml:traceGroup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  <inkml:channel name="T" type="integer" max="2.14748E9" units="dev"/>
        </inkml:traceFormat>
        <inkml:channelProperties>
          <inkml:channelProperty channel="X" name="resolution" value="2226.01904" units="1/cm"/>
          <inkml:channelProperty channel="Y" name="resolution" value="3561.63013" units="1/cm"/>
          <inkml:channelProperty channel="F" name="resolution" value="2.84167" units="1/cm"/>
          <inkml:channelProperty channel="T" name="resolution" value="1" units="1/dev"/>
        </inkml:channelProperties>
      </inkml:inkSource>
      <inkml:timestamp xml:id="ts0" timeString="2014-07-04T00:29:12.806"/>
    </inkml:context>
    <inkml:brush xml:id="br0">
      <inkml:brushProperty name="width" value="0.21167" units="cm"/>
      <inkml:brushProperty name="height" value="0.21167" units="cm"/>
      <inkml:brushProperty name="fitToCurve" value="1"/>
    </inkml:brush>
  </inkml:definitions>
  <inkml:traceGroup>
    <inkml:annotationXML>
      <emma:emma xmlns:emma="http://www.w3.org/2003/04/emma" version="1.0">
        <emma:interpretation id="{0A45283E-D65A-4BDE-9BA1-6139BD3A5F83}" emma:medium="tactile" emma:mode="ink">
          <msink:context xmlns:msink="http://schemas.microsoft.com/ink/2010/main" type="inkDrawing" rotatedBoundingBox="19500,199 20089,19664 19179,19692 18590,226" semanticType="callout" shapeName="Other">
            <msink:sourceLink direction="with" ref="{E915315E-60BE-4499-A54B-140F08E95825}"/>
          </msink:context>
        </emma:interpretation>
      </emma:emma>
    </inkml:annotationXML>
    <inkml:trace contextRef="#ctx0" brushRef="#br0">245 50 20 0,'0'-28'30'0,"0"16"12"15,0 6 0-15,0 6 3 16,0-7-7-16,0 7 1 15,-10 0-4-15,10 0-6 16,0 0-2-16,0 0-2 16,0 0-1-16,0 0-2 15,0 0-2-15,0 0 4 16,0 0-3-16,0 0-7 15,0 0-6-15,-10 0 0 16,10 0-4-16,0 0 1 16,0 0 2-16,0 0-2 0,0 0 1 15,-10 0 7-15,10 13 5 16,-10 7 2-16,10 5-2 15,-15 0-2-15,5 2-3 16,0 4-7-16,10-4 0 16,-10 6-2-16,10-2-2 15,-15 8 0-15,15-6 0 16,0 10-1-16,0 3 2 15,0-7-1-15,-10 7 0 16,10-8 0-16,0 0 2 16,0 7-3-16,0-13 3 15,0 8-1-15,0-9-1 16,0 1-1-16,0 1 4 15,-10 5-1-15,10-5-1 16,0 6 0-16,0-21-1 0,0 8-1 16,0 6 0-16,0-12 2 15,0 18-1-15,0 2-1 16,0-9 0-16,0 9 1 15,0-8-2-15,0-1 0 16,0 1 0-16,0 1 1 16,0-1-2-16,0 6 2 15,0 2-1-15,0 5-1 16,0 1 3-16,0-3-2 15,0-3 1-15,0-8-2 16,0-1 2-16,0 2-1 16,0-1 0-16,0 1-1 0,0-8 3 15,0 13-3-15,0-11 1 16,0 6 1-16,0-8 0 15,0-12 0-15,0 19-1 16,0-6 0-16,0-6 0 16,0 10 0-16,0-2 0 15,0-10 0-15,0 14 1 16,0-12 0-16,0 18 0 15,0-13 3-15,0 8-2 16,0-6-1-16,0-2 0 16,0 8 1-16,0-2 0 15,0 1-1-15,0 8 0 16,0-2 4-16,0 0-7 15,0 2 2-15,0-2 2 16,0 0 1-16,0 2-3 0,0-8 2 16,0-1-3-16,0 1 1 15,0 21 1-15,0-21 1 16,0 12-1-16,0 16 1 15,0-30-3-15,0 23 1 16,0-21-1-16,0 6 3 16,0 7-2-16,20 6 1 15,-5 2-1-15,5-3 0 16,-10 3 1-16,5-3-2 15,-15 3 2-15,10 5-1 16,-10 0 0-16,0-1 1 16,0 9-1-16,0-3 1 0,0 2-2 15,0-20 1-15,10 26-1 16,-10-13 2-16,10-1-1 15,-10 1 0-15,0-12-1 16,10 6 2-16,-10-7-1 16,0 6 0-16,0 1 0 15,0-1 0-15,15 0 0 16,-15 1-1-16,10-7 1 15,-10 6 0-15,20-6 0 16,-20 20-2-16,15-14 4 16,-15 9-3-16,0-10 1 15,10 1 0-15,-10-6 0 16,0 0 0-16,0-5 0 15,0-2 1-15,0 0-2 16,0 7 2-16,0 13-2 0,0 2 2 16,0-2-1-16,0 5 1 15,0 2-2-15,0 13 2 16,0 5-2-16,0 0 2 15,0 8-2-15,0-13 2 16,0-8-2-16,0-5 1 16,0-7 1-16,0-7-2 15,0 1 1-15,0 6 0 16,0 5 0-16,0 8 0 15,0 14 1-15,0 5-1 16,0 13 0-16,-10 6 0 16,-5 7 1-16,-15-1-3 0,15 8 3 15,5-7-2-15,0 7 1 16,-10-20 0-16,5-12 1 15,5-15-1-15,10 2 0 16,0-13-1-16,0 18 1 16,0 0-3-16,0 7 2 15,0 1 1-15,0 19 1 16,0-7-1-16,0 6 1 15,25 1-1-15,-15-19 0 16,10 12 0-16,-20-20 3 16,10 0-4-16,-10 0 1 15,0-5 1-15,0-7-1 16,15 1 0-16,-15-1-2 15,10-8 3-15,10 15 0 16,-20-1-1-16,15 7 0 0,-15 13 0 16,0 6 0-16,10-14-1 15,-10 14 2-15,0-12-3 16,0-1 2-16,0-7 0 15,0-18 0-15,10 0 0 16,0 6-1-16,-10-1 0 16,10 1 1-16,-10 7 0 15,15 0 0-15,-15 5-2 16,0 13 2-16,0 7 1 15,0 12-1-15,0 3 1 16,0-2-2-16,0 5 1 16,-45 22 1-16,0-7-1 0,20-3 0 15,-5 3-1 1,5-13 2-16,-5-14-2 0,15-6 1 15,15-6 0-15,-10 25-2 16,10-5 3-16,0-16 1 16,0-3-3-16,0-15-4 15,0 2 7-15,0 4-1 16,0 1-1-16,0 21 1 15,10-8-1-15,-10-7 0 16,25-13 0-16,-15-5 0 16,0-8 1-16,5-12-1 15,-5 2 0-15,0-17 0 16,0 2 0-16,0 1 0 15,5 11 1-15,-5 1 1 16,25 7-1-16,-25 1 0 0,0 9-1 16,25 36 1-16,-15 17 4 15,5 8 2-15,-5-20-7 16,-10-26 1-16,0-12 0 15,5 5-1-15,-15-12 1 16,10-14-1-16,0 1 0 16,0-5 1-16,36 10-1 15,-11 22 2-15,0 6 9 16,-5-8-3-16,-5-20-8 15,-15-18-3-15,10-5 6 16,-5 11-3-16,-5-11-2 16,0 10 2-16,-10 3 3 0,25 17-3 15,-15 26 4 1,10-6 14-16,5-6-15 0,-15-26-5 15,0-19 2-15,-10 12 2 16,10-11-2-16,-10-9 0 16,0 8 0-16,0-13 0 15,0 6 0-15,0 13 0 16,0-7 0-16,0 8 1 15,0-7-1-15,0 5-1 16,0-4 3-16,0-2-3 16,0 1 1-16,0 5 0 15,0 8 0-15,0-1 0 16,0 1 1-16,0-6-2 15,-10-1 1-15,0-7 1 16,0 20-2-16,10 12 1 0,0 60 0 16,-15 19 6-16,5 12 5 15,0-20-11-15,10-38-1 16,0-25 2-16,0-2-1 15,0 9 0-15,-10-9-1 16,10-11 2-16,0 12 0 16,0 32-1-16,0 7 9 15,0 1 5-15,0-8-14 16,0-39-2-16,0 8 4 15,0 0-2-15,0 0 1 16,0-15 0-16,0-5-1 16,0-18 0-16,0-22 0 0,0-6 2 15,0-12-1 1,-45 0-4-16,-20 0-18 0,-50-25-38 15,-31-71-36-15,-29-65-97 16,-40-85-163-16</inkml:trace>
  </inkml:traceGroup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  <inkml:channel name="T" type="integer" max="2.14748E9" units="dev"/>
        </inkml:traceFormat>
        <inkml:channelProperties>
          <inkml:channelProperty channel="X" name="resolution" value="2226.01904" units="1/cm"/>
          <inkml:channelProperty channel="Y" name="resolution" value="3561.63013" units="1/cm"/>
          <inkml:channelProperty channel="F" name="resolution" value="2.84167" units="1/cm"/>
          <inkml:channelProperty channel="T" name="resolution" value="1" units="1/dev"/>
        </inkml:channelProperties>
      </inkml:inkSource>
      <inkml:timestamp xml:id="ts0" timeString="2014-07-04T00:29:32.134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278F0856-7E7F-4300-AC97-969F54CEA667}" emma:medium="tactile" emma:mode="ink">
          <msink:context xmlns:msink="http://schemas.microsoft.com/ink/2010/main" type="inkDrawing"/>
        </emma:interpretation>
      </emma:emma>
    </inkml:annotationXML>
    <inkml:trace contextRef="#ctx0" brushRef="#br0">2874 297 100 0,'0'0'56'0,"0"0"-26"15,0 0 2-15,15 0-8 16,5 0-15-16,15 0-3 15,-15 0-1-15,5 0-3 16,-15 0 3-16,0 0 1 16,0 0-1-16,-10-7-9 15,15 2-12-15,15 5-4 16,-15 0-13-16,-5 0-23 15,0 0 0-15,10 0 41 0,5 0 17 16,-25 0 15-16,10 0 41 16,0 0 14-16,-10 0-4 15,0 0-1-15,0 0-14 16,0 0-16-16,0 0-6 15,0 0-4-15,0 0 5 16,0 0-5-16,0 0-4 16,0 0 0-16,0 0-1 15,0 0-4-15,0 0 2 16,0 0-2-16,-20 0-2 15,-15 5-1-15,-10-5-4 16,0 0 3-16,5 0-3 16,-5 0-2-16,-15 0 3 0,4 0-6 15,1 0 1-15,0 0-2 16,-10 0 1-16,20 0-2 15,-25 0 1-15,5 0 2 16,0 0-3-16,10 0 0 16,-25 0 1-16,25 0-1 15,-10 0 4-15,5 0-3 16,4 0 0-16,1-5-4 15,35 5 0-15,-25 0 0 16,0-8 0-16,-20 8 0 16,20-7 0-16,10 7-1 15,0 0 1-15,5 0 0 16,-15 0-1-16,0 0 1 15,20 0 1-15,-5 0-1 16,-5 0 0-16,0 0 2 0,5 0-3 16,-5 0 3-16,0 0-1 15,5 0-2-15,-16 0-1 16,11 0 1-16,15 0 0 15,-15 0 2-15,10 0 2 16,15-5 0-16,-10-2 3 16,10 7-3-16,-25 0 3 15,0-6-5-15,-10 6 3 16,0 0-5-16,0-7 4 15,-10 7-5-15,10 0 2 16,15 0-1-16,-15 0 0 16,10 0 1-16,-10 0-2 0,0 0 3 15,0 0-2-15,-10 0 2 16,35 0-1-16,-6 0 1 15,6 0 0-15,0 0 0 16,5-6 0-16,-5 6-2 16,-5 0 2-16,-5 0-3 15,-15 0 3-15,20-7-2 16,-20 7 0-16,5 0 0 15,-5 0 1-15,0 0-1 16,20 0 0-16,15 0 0 16,0 0 1-16,0 0 0 15,-5 0-1-15,5 0 0 16,10 0 0-16,0 0-1 15,0 0 0-15,0 0-2 16,0 0 1-16,0 0-1 0,0 0-1 16,0 0 1-16,0 0-1 15,0 0 3-15,0 0-1 16,0 0 1-16,0 0 1 15,0-7 0-15,0 7 2 16,0 0-2-16,0 0 4 16,0 0-2-16,0 0 0 15,0-5-2-15,0 5 3 16,0-8-3-16,0 8 0 15,0 0 0-15,0-5 0 16,0-2 0-16,10 1-2 16,15-1 5-16,-5-6-2 0,-20 1 0 15,45 4 1-15,-20-4-3 16,-5-1 2-16,15 6 0 15,-5-6-1-15,15-5 0 16,-10-2 1-16,20 8-1 16,-20-8-1-16,0 7 2 15,-5 0-2-15,6 6 1 16,-26 7 0-16,0-5 0 15,15 5 0-15,-15 0-1 16,10 0 2-16,-5 0-1 16,5 0 0-16,-10 0 0 15,5 0 1-15,-15 0 0 16,10 0-2-16,-10 0 2 0,0 0-1 15,0 0 1 1,0 0 0-16,0 0 0 0,0 0-1 16,0 0 2-16,0 0-1 15,0 0-1-15,0 0 1 16,0 0-2-16,0 0 0 15,0 0 1-15,0 0-1 16,0 0 0-16,0 0 1 16,0 0-1-16,0 0-1 15,0 0 4-15,0 0-2 16,0 0 0-16,0 0 0 15,0 0 0-15,0 0 0 16,0 0-1-16,0 0 3 16,0 0 0-16,0 0-1 0,-35 0-1 15,-20 0 1-15,10 0 0 16,9 12-2-16,6-4 2 15,5 4 0-15,5-12-1 16,-15 6-1-16,15-6 3 16,-25 7-2-16,35-7 0 15,-5 5-1-15,5-5 1 16,0 8-1-16,10-3 1 15,-10-5-1-15,-5 7 1 16,15 0-1-16,0-7 0 16,0 0 1-16,0 6-1 15,0-6 0-15,0 7 0 16,-10-7 1-16,10 0 0 0,0 0 1 15,-10 6-1-15,10 1 0 16,-10-2 0-16,0 2 0 16,-5-1 1-16,5-6-1 15,10 7 1-15,0-7-2 16,0 0 1-16,0 0 0 15,0 0 0-15,0 7 0 16,0-7-1-16,0 0 2 16,0 0-1-16,-10 0 0 15,0 0-1-15,10 0 2 16,-15 6-2-16,15 1 2 15,-10-2-1-15,10-5 0 16,0 0-1-16,0 0 2 16,0 0-2-16,0 0 0 0,0 0 1 15,0 0 0-15,0 0 0 16,0 0 0-16,0 0 1 15,0 0-1-15,0 0-1 16,0 0 3-16,0 0-3 16,0 0 1-16,0 0 0 15,0 0 0-15,0 0-1 16,0 0 2-16,0 0-1 15,0 0-1-15,0 0 2 16,0 0-1-16,0 0 1 16,0 0-1-16,0 0-1 15,0 0 1-15,0 0 0 16,0 0 0-16,0 0-1 15,0 0-1-15,0 0 2 0,0 0-2 16,0 0 2-16,0 0 0 16,0 0 0-16,0 0-2 15,0 13 2-15,0 2 0 16,0 3 0-16,0 7 0 15,0-5 0-15,35 12 0 16,0-6 1-16,-15 6-2 16,0 1 1-16,5-8 0 15,-5-5 1-15,-5-2-2 16,-5 2 2-16,0 0-2 15,10-15 1-15,-20 3 1 16,15-1-2-16,-15-7 2 16,0 0-1-16,10 0 1 0,-10 0-2 15,0 0 2 1,0 5-3-16,10 8 3 0,-10 0-1 15,10-6 0-15,5-2 0 16,-15 3 1-16,0-1-2 16,0-7 1-16,0 5 1 15,10-5-2-15,-10 0 2 16,0 0-2-16,0 0 0 15,10 0 2-15,-10 0-2 16,0 0 1-16,0 0-1 16,0 0 1-16,0 0 0 15,0 0 0-15,0 0 0 16,0 0 1-16,0 0-2 0,0 13 0 15,0-6 2 1,0-2-2-16,0 8 2 0,0-6-2 16,0 1 0-16,0-3-4 15,0-5-11-15,0 0-24 16,0 0-30-16,-65 0-75 15,-25 7-131-15</inkml:trace>
  </inkml:traceGroup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  <inkml:channel name="T" type="integer" max="2.14748E9" units="dev"/>
        </inkml:traceFormat>
        <inkml:channelProperties>
          <inkml:channelProperty channel="X" name="resolution" value="2226.01904" units="1/cm"/>
          <inkml:channelProperty channel="Y" name="resolution" value="3561.63013" units="1/cm"/>
          <inkml:channelProperty channel="F" name="resolution" value="2.84167" units="1/cm"/>
          <inkml:channelProperty channel="T" name="resolution" value="1" units="1/dev"/>
        </inkml:channelProperties>
      </inkml:inkSource>
      <inkml:timestamp xml:id="ts0" timeString="2014-07-04T00:29:35.208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BDC4D530-9716-4831-B541-85D4FAB29EBA}" emma:medium="tactile" emma:mode="ink">
          <msink:context xmlns:msink="http://schemas.microsoft.com/ink/2010/main" type="inkDrawing"/>
        </emma:interpretation>
      </emma:emma>
    </inkml:annotationXML>
    <inkml:trace contextRef="#ctx0" brushRef="#br0">2809 114 76 0,'-45'-7'162'16,"20"7"-83"-16,15 0-25 16,0 0-22-16,-10 0-5 15,20 0-3-15,-15 0-2 16,5 0-2-16,10 0-2 15,0 0-2-15,0 0-1 16,0 0-2-16,0 0 0 16,0 0 3-16,0 0 2 15,0 0 0-15,0 0 5 16,0 0-1-16,-10 0-4 0,0 0-4 15,-15 0-1-15,15 0 0 16,-15 0-1-16,15 0-1 16,-21 0-1-16,-4 0-1 15,-20 0 2-15,0 0-2 16,0 0-2-16,10 7-2 15,0-7-1-15,-10 0-1 16,10 0 0-16,-10 0-1 16,20 0 1-16,-10 0 2 15,-10 0-3-15,-15 0 2 16,-5 0 0-16,19 0-1 15,-34 0-2-15,45 0-1 0,0 0 1 16,10 0-1 0,-5 0 1-16,15 0 0 0,5 0-2 15,-15 0 2-15,0 0-2 16,5 0 2-16,-15 0-1 15,20 0 1-15,5 0 0 16,20 0 0-16,-10 0-1 16,-5 0 2-16,-5 0 2 15,-25 5-4-15,-10 10 0 16,10-10 0-16,-10 8 1 15,-1 0-1-15,1-1 0 16,-15 3 0-16,40-2 1 16,-15-1-1-16,0-6 0 15,20 1 1-15,-5 0-1 16,15-7 2-16,-5 0-3 0,20 0 4 15,-10 0-3-15,10 0 0 16,0 0 1-16,-15 0-1 16,15 5 0-16,-10-5 0 15,-10 0 1-15,-5 8-2 16,-5-3 1-16,-5-5 1 15,0 7-2-15,15-1 2 16,10-6-1-16,-5 0 1 16,5 0-1-16,0 0 0 15,0 0 0-15,-5 7 2 16,5-7-2-16,0 0 0 15,0 0 0-15,-15 0 0 0,5 0 0 16,10 5 0 0,-5-5 0-16,-5 8 0 0,10-1 1 15,0-7-2-15,-5 0 1 16,-5 5 0-16,20-5 1 15,-11 0-1-15,-4 0-1 16,5 0 2-16,0 8-1 16,0-8 0-16,-15 5 0 15,5 2-1-15,-15-1 2 16,15 1-1-16,5-7 0 15,-5 0 0-15,20 0-1 16,-10 0 1-16,10 0 1 16,0 0-2-16,0 0 2 15,0 0-2-15,0 0 1 16,0 0 0-16,0 0 0 0,-10 0 0 15,10 0 0-15,0 0-2 16,0 0 1-16,0 0-1 16,0 0 0-16,0 0-2 15,0 0-1-15,0 0-1 16,0 0 2-16,0 0 0 15,0 0 5-15,0 0 1 16,0 0-1-16,0 0-2 16,0 0-1-16,0 0 1 15,0 0-2-15,0 0 3 16,0 0-2-16,0 0 2 15,0 0 0-15,0 0 2 0,10 0-2 16,0 0 2 0,-10 0-2-16,20 0 1 0,-5 0-2 15,-5 0 2-15,0 0 0 16,0 0-2-16,15 0 2 15,-5 0-3-15,-5 0 4 16,5 0-2-16,15 0-3 16,-14 0 2-16,24 0 2 15,0-7-2-15,-10-6 3 16,-5 8-1-16,5-8 0 15,0 6 0-15,-5-1-2 16,-5 3 2-16,-5-8-1 16,5 6 0-16,-5 2 0 15,-10 5-1-15,15-8 0 16,-15 3-2-16,0-9 1 0,0 8 1 15,-10-1 1-15,25 2 0 16,10-8-1-16,-25 6 1 16,-10 7-1-16,10-8 1 15,0 3-2-15,15-8 0 16,-15 6-1-16,25-6 1 15,-25 8 1-15,10-10-2 16,-5 10 2-16,-5-2 0 16,-10 7 3-16,0-6-2 15,0-1-2-15,0-5-1 16,20-1 3-16,-10-7-3 15,15 7 2-15,10-7 0 0,-25 8 2 16,0 6-2 0,-10 6 1-16,0 0 1 0,0 0 0 15,0 0-3-15,0 0 2 16,0 0 0-16,0 0 0 15,0 0-2-15,0 0 1 16,0 0 1-16,0 0-1 16,0 0 2-16,0 0 0 15,0 0-1-15,0 0-1 16,0 0 0-16,0 0 3 15,0 0-1-15,0 0 0 16,0 0-1-16,0 0-1 16,0 0 1-16,0 0 0 15,0 0 0-15,0 0-1 16,0 0 2-16,0 0-2 0,0 0 1 15,0 0-12-15,0 0-21 16,0 0-31-16,0 6-35 16,-65 14-142-16</inkml:trace>
  </inkml:traceGroup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  <inkml:channel name="T" type="integer" max="2.14748E9" units="dev"/>
        </inkml:traceFormat>
        <inkml:channelProperties>
          <inkml:channelProperty channel="X" name="resolution" value="2226.01904" units="1/cm"/>
          <inkml:channelProperty channel="Y" name="resolution" value="3561.63013" units="1/cm"/>
          <inkml:channelProperty channel="F" name="resolution" value="2.84167" units="1/cm"/>
          <inkml:channelProperty channel="T" name="resolution" value="1" units="1/dev"/>
        </inkml:channelProperties>
      </inkml:inkSource>
      <inkml:timestamp xml:id="ts0" timeString="2014-07-04T00:29:37.204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72B4B21B-42AA-4ED5-BF90-009C6C6346F0}" emma:medium="tactile" emma:mode="ink">
          <msink:context xmlns:msink="http://schemas.microsoft.com/ink/2010/main" type="inkDrawing"/>
        </emma:interpretation>
      </emma:emma>
    </inkml:annotationXML>
    <inkml:trace contextRef="#ctx0" brushRef="#br0">0 413 52 0,'10'-6'42'0,"5"6"-16"16,-15-7-10-16,0 7-11 15,10 0-5-15,-10 0 0 16,10 0 0-16,-10 0-2 16,0 0-5-16,0 0-16 0,20 0 9 15,-20 0 14-15,0 0 4 16,0 0 2-16,0 0 0 15,15 0 4-15,-15 0 7 16,0 0 3-16,0 0 6 16,0 0 1-16,0 0 2 15,0 0-9-15,0 0-6 16,10 0-4-16,-10 0-2 15,10 0 3-15,-10 0 4 16,0 0 4-16,0 0 5 16,0 0 7-16,10 0-1 15,15 0 4-15,-15-5 5 16,25-3-5-16,-15-12-2 0,16 8-2 15,-1-6-13 1,5-2 0-16,-5-5-1 0,0 5-5 16,-15 0-6-16,15 2 0 15,0 5-4-15,10-7 0 16,-5 0 0-16,-5 0-1 15,0 2 0-15,-5-2 1 16,-15 0-2-16,30 2 2 16,-15-2 0-16,-5 8 0 15,-5-1 0-15,-10 6 0 16,-10 1 1-16,0 6 0 15,0-7-1-15,0 7 1 16,0 0-1-16,0 0-1 16,0 0 0-16,0 0 1 0,0 0-1 15,0-5 1-15,0 5 1 16,0 0-1-16,0 0 1 15,0 0-1-15,0 0-1 16,0 0 1-16,0 0-1 16,0 0 2-16,0 0-4 15,0 0 2-15,0 0-1 16,0 0 0-16,0 0 0 15,0 0 1-15,15-15-1 16,-15 15 1-16,0 0 0 16,0 0 1-16,0 0-1 15,0 0 1-15,0 0 0 16,0 0-1-16,0 0 0 0,0 0-3 15,0 0 1 1,0 0 3-16,0 0 3 0,0 0-3 16,-15 0 1-16,-5 0-5 15,-15 15 1-15,5-3 1 16,-5 1 0-16,10-7 1 15,15 6 1-15,-10 3 0 16,-15-3 0-16,0 1 0 16,15 7-1-16,0-7 0 15,-5-1 0-15,15 1 0 16,-15-8 0-16,5 15 0 15,-15 0-1-15,25-7 1 16,-10 7 0-16,5-15 1 16,5 8-1-16,0-6 0 0,10-7 0 15,-10 5 0-15,10-5 0 16,0 0-1-16,0 0 1 15,0 8-1-15,0-8 2 16,0 0-2-16,0 7 1 16,0-7-2-16,0 0 3 15,0 5-2-15,0-5 1 16,0 8 1-16,-15-3-1 15,15 8 1-15,-30-6 0 16,20 5 0-16,-5-4 0 16,5-3-1-16,0 2 2 15,10-1-2-15,0 1-2 16,0-7 2-16,0 5 0 0,-11 3 0 15,11-1 0 1,-15-2 0-16,15-5 0 0,-10 8 0 16,10-3 0-16,0 2 0 15,0-1-1-15,0-6 1 16,0 0-2-16,0 0 1 15,0 0-1-15,0 0 3 16,0 0-2-16,0 0 2 16,0 0 1-16,0 0 0 15,0 0 1-15,0 0 1 16,0 0-3-16,0 0 1 15,0 0 0-15,0 0 0 16,0 0-2-16,0 0 2 16,0 0 2-16,0 0-1 0,0 0-2 15,0 0 3-15,0 0 1 16,36 0-3-16,-16 0 1 15,15 7 1-15,20 13 1 16,0 5-2-16,-20 8-1 16,10-3 2-16,0 10-4 15,-15-14 0-15,5-7 2 16,-10 0-1-16,-15-5 1 15,10 11-1-15,-10-5 4 16,5 11-1-16,15-4-2 16,-15-9 3-16,-5 2-2 15,0-20 0-15,-10 0 0 16,0 0 2-16,0 0 2 0,0 0 3 15,0 0-5 1,0 0 1-16,0 0-3 0,0 0 0 16,0 0 0-16,0 0-1 15,0 0-2-15,0 0-10 16,0 0-44-16,-10 7-39 15,-60 11-142-15</inkml:trace>
  </inkml:traceGroup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  <inkml:channel name="T" type="integer" max="2.14748E9" units="dev"/>
        </inkml:traceFormat>
        <inkml:channelProperties>
          <inkml:channelProperty channel="X" name="resolution" value="2226.01904" units="1/cm"/>
          <inkml:channelProperty channel="Y" name="resolution" value="3561.63013" units="1/cm"/>
          <inkml:channelProperty channel="F" name="resolution" value="2.84167" units="1/cm"/>
          <inkml:channelProperty channel="T" name="resolution" value="1" units="1/dev"/>
        </inkml:channelProperties>
      </inkml:inkSource>
      <inkml:timestamp xml:id="ts0" timeString="2014-07-04T00:29:41.065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D3C14815-A443-4030-B487-C5ED5392270C}" emma:medium="tactile" emma:mode="ink">
          <msink:context xmlns:msink="http://schemas.microsoft.com/ink/2010/main" type="inkDrawing" rotatedBoundingBox="6793,7029 13648,1311 14572,2418 7717,8136" semanticType="callout" shapeName="Other"/>
        </emma:interpretation>
      </emma:emma>
    </inkml:annotationXML>
    <inkml:trace contextRef="#ctx0" brushRef="#br0">7299-6 217 0,'-10'0'93'0,"0"0"-26"15,10 0-9-15,-10 0 5 16,10 0-12-16,0 0-13 16,-15 0-12-16,15 0-7 15,0 0-4-15,-10 0 1 16,10 0 0-16,-10 0 1 15,-25 0-4-15,5 0-9 16,-30 0-3-16,-5 0 1 16,20 7 3-16,-10 6 6 15,-10 7-4-15,-26-2 1 16,1 9-1-16,-10-2 0 15,10-5 1-15,-10-2-2 16,35 2 1-16,-15 0-2 0,-10-2-3 16,35 2 2-1,-10 0-2-15,-1 5-1 0,-4 0 1 16,-5 1 0-16,-5-6 2 15,25 5 0-15,0 2-1 16,0-2 2-16,0 1-1 16,20-1-2-16,-30 15 3 15,-35-8-5-15,9 12 3 16,-34 16-3-16,35-30 5 15,-20 15-3-15,35-12 3 16,-25 0 0-16,0-1-2 16,10-14 0-16,10 9-1 15,24-1 1-15,11-6-3 16,-10 5 0-16,10-7 0 0,0 9 2 15,-10-9-1-15,-10 15 0 16,10-8 1-16,-15 2-2 16,5 6 0-16,-5-2 1 15,5 1 0-15,-10 1-1 16,14 5 1-16,6 1 0 15,-10-1-1-15,0 0 2 16,20-5 0-16,0-8 3 16,0 15-2-16,0-20-1 15,10 5 0-15,-10 1 0 16,15-1-2-16,-5 20 1 15,-20-5-1-15,10 3 0 16,-10 17 1-16,0-9-1 0,10 1 1 16,-26-1 1-1,41 1-2-15,-5-14 0 0,0-5 0 16,15-1 1-16,0-1-2 15,-5-4 2-15,5 4 0 16,-15-4 1-16,10-2-2 16,15 1 0-16,-20 12 0 15,5-11 0-15,-10 23 1 16,5-10-2-16,-5 11 1 15,0 7 1-15,5-18-1 16,-5-10 1-16,15 3 0 16,-5-1 0-16,5-6 1 15,-15-1 0-15,15 2-1 16,-5-9 1-16,15 9-2 0,-15-8 2 15,5 0-2-15,0 7 1 16,-6 6-2-16,-19 14 3 16,-10 19-1-16,-25 23 0 15,-75 55 1-15,-10 38 1 16,0-15 4-16,29-37 2 15,81-51-4-15,30-40-3 16,5-6 5-16,10-5-2 16,-25-1 0-16,25-1-2 15,-5-5-1-15,15-7-1 16,0-1 1-16,-10 1-2 15,0-6 1-15,0 11 0 16,-15 2-1-16,15 5 0 0,-10 8 1 16,-15 12 0-1,0 0-2-15,5 6 1 0,-5-6 1 16,-10 0-1-16,0 1 0 15,10-1 1-15,-5-7-1 16,15-6-1-16,15-4 0 16,10-10 1-16,0-6 0 15,-10-4 0-15,10-3 0 16,0 2 1-16,0-7-1 15,0 7-2-15,0-7 3 16,0 0-2-16,0 6 1 16,-15 1 0-16,15-1 0 15,0 1 1-15,-10-2-1 16,10-5 0-16,-10 7 0 0,0 6 0 15,-15 7 0-15,15 5 2 16,-25 1-2-16,15-6 0 16,-5 5-2-16,-6-5 4 15,21-8-3-15,-5 8 0 16,5-7 1-16,0 0 1 15,0-6-2-15,-5-2 2 16,15 2-2-16,0-7 1 16,0 0 1-16,-10 6-1 15,10 1-1-15,-10-1 0 16,0 6 2-16,-15 3-1 15,15 3 0-15,-10 2-1 16,-5-8 2-16,5 1-2 0,5-6 2 16,15-1-1-1,0 1-2-15,-10-7 2 0,10 5 1 16,-10 3-1-16,10-8-1 15,-10 7 2-15,10 5-1 16,-10-6 0-16,-15 19-1 16,15-10 2-16,10-10-1 15,-10-5-1-15,10 7 2 16,0-1-1-16,-15-6-1 15,15 7 1-15,0-7 0 16,-10 5 0-16,0 10-1 16,0-2 2-16,0-1-2 15,-5-6 0-15,5 6 1 16,0 3-1-16,-15-3 0 0,15 1 1 15,0 0-1-15,10-1-1 16,-10 1 0-16,-5-6 0 16,5-1 1-16,10-6-2 15,0 0 0-15,0 7 2 16,0-7-2-16,0 0 1 15,0 5 2-15,0-5-1 16,0 0 1-16,0 0 0 16,0 0-1-16,0 0 0 15,0 0 0-15,0 0 1 16,0 0-2-16,0 0-1 15,0 0 2-15,0 0-2 16,0 0 0-16,0 0 1 0,0 0 2 16,0 0-3-1,0 0 1-15,0 0 0 0,0 0 2 16,0 0-1-16,0 0-1 15,0 0 1-15,0 0 0 16,0 0 1-16,0-5 1 16,0-20 0-16,0-2 0 15,0 8 0-15,0-8 0 16,0 9-1-16,0-22 0 15,0 15 0-15,0 5-1 16,0-18 0-16,10 18 2 16,5-5-1-16,-5-8 0 15,-10 3 0-15,10-10-1 16,0 15 1-16,-10 5 0 0,25 7 0 15,-25 13 1-15,0 0 0 16,0 0 0-16,0 0-2 16,0 0 2-16,0 0-3 15,0 0 3-15,0 0-1 16,0-5-1-16,0-3 0 15,0 1-1-15,10 2 3 16,-10 5-2-16,0 0 1 16,0 0-1-16,0 0 1 15,0 0-4-15,0 0 2 16,0 0-4-16,0 0 3 15,0 0 4-15,0 0-2 16,0 0 0-16,0 0 0 0,0 20 2 16,0 10-2-1,0 10 3-15,0-2-2 0,0-5 0 16,0-1 1-16,0-6-1 15,0-1-1-15,10 7 2 16,-10-19-1-16,0 12 0 16,15 3 0-16,-15-16 0 15,0-6 1-15,0 6-2 16,10-4 1-16,-10 4 1 15,10-5-2-15,-10 6 2 16,0-7-1-16,0-6 0 16,0 0 1-16,0 0-1 15,10 0 0-15,-10 0 1 16,10 0-3-16,-10 0 2 0,0 0-2 15,0 0 1-15,0 0 0 16,15 0-1-16,-5 0 0 16,0 0 2-16,25 0 0 15,10 0 0-15,20 0 2 16,0 0 1-16,5 0-1 15,6 0-2-15,-31 0 1 16,0 0 0-16,-10 0-1 16,-15 0 0-16,5 0 1 15,-15 0-1-15,25 7 2 16,-25-7-1-16,-10 7 0 15,0-7 1-15,10 0-2 16,-10 0 2-16,0 0-1 0,0 0-1 16,0 0 0-1,0 0-6-15,0 0-17 0,0 0-41 16,0 0-69-16,-55 0-113 15</inkml:trace>
  </inkml:traceGroup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  <inkml:channel name="T" type="integer" max="2.14748E9" units="dev"/>
        </inkml:traceFormat>
        <inkml:channelProperties>
          <inkml:channelProperty channel="X" name="resolution" value="2226.01904" units="1/cm"/>
          <inkml:channelProperty channel="Y" name="resolution" value="3561.63013" units="1/cm"/>
          <inkml:channelProperty channel="F" name="resolution" value="2.84167" units="1/cm"/>
          <inkml:channelProperty channel="T" name="resolution" value="1" units="1/dev"/>
        </inkml:channelProperties>
      </inkml:inkSource>
      <inkml:timestamp xml:id="ts0" timeString="2014-07-04T00:29:43.977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48C054B1-CDFA-4587-9B4A-0DFE531CE50C}" emma:medium="tactile" emma:mode="ink">
          <msink:context xmlns:msink="http://schemas.microsoft.com/ink/2010/main" type="inkDrawing" rotatedBoundingBox="8273,8928 14739,5662 15044,6266 8578,9532" semanticType="callout" shapeName="Other"/>
        </emma:interpretation>
      </emma:emma>
    </inkml:annotationXML>
    <inkml:trace contextRef="#ctx0" brushRef="#br0">6428 10 140 0,'0'-7'51'16,"0"2"-15"-16,-10 5-3 16,10 0 12-16,0 0 4 15,0 0-6-15,0 0 1 16,0 0 7-16,0 0-7 15,0 0-7-15,0 0-2 16,0 0-4-16,0 0-2 0,-10 0-8 16,10 0-2-1,-15 0-1-15,15 0 3 0,-10 0-6 16,-10 0-3-16,-25 0-4 15,-25 25-5-15,-30 20 0 16,15 6-4-16,-15 1 3 16,10 12-1-16,-20 8-2 15,-16 11 1-15,-19 8-1 16,10 17 1-16,5-17 2 15,15 6-2-15,40-14-1 16,-5-17 0-16,34-16 3 16,-9-5-2-16,0 1 0 15,0-1 0-15,-25 6 2 16,15 6-1-16,0-4-1 0,10-3-1 15,20-4 1-15,0-7 0 16,-10-1 1-16,0-12 0 16,15-1 0-16,-25 2-2 15,20-9 4-15,-10 2-2 16,-36 13-1-16,16-8 0 15,-35 28 0-15,-35 10 2 16,-10 7-2-16,-10 8 1 16,-36 20-2-16,26-15 1 15,-15 8 1-15,50-21 0 16,40-25-1-16,35-19 1 15,30-19 0-15,-5 5 0 16,5 1-1-16,-11 0 1 0,16-1-1 16,-15 8-1-1,15-7 1-15,-5 7 1 0,-5-7-2 16,5-1 2-16,-20 8-2 15,15-2 1-15,-15 9 1 16,-25 4-2-16,-30 9 1 16,45-8 3-16,-10-1-2 15,20-4-1-15,-20-1 0 16,5-1-1-16,4 0 3 15,1-5-1-15,35-7 0 16,-15-6-2-16,0 6 1 16,-5-1-1-16,-5 8 2 15,0-2 0-15,20 2-1 16,-5-7 0-16,15-6 0 0,-5 6 1 15,10 0-1-15,-15-8 2 16,5 2-2-16,10 0 0 16,-15 6 3-16,5-8-2 15,-5 3 1-15,-5-8-1 16,5 0 2-16,5 5-3 15,-5-5 0-15,5 7 0 16,-25-7 1-16,20 13-1 16,5-6 0-16,-5-1 1 15,5 6-1-15,-16-4-1 16,16 4 1-16,-5 1 1 15,-15-6-2-15,5 11 0 16,25-3 1-16,-25-3 1 0,25-12-1 16,-5 0 0-1,15 6 0-15,-10-6 0 0,10 0 0 16,0 0 0-16,-10 0 0 15,0 7 0-15,-15-2 0 16,5 3 0-16,-15 4 0 16,-10 14 0-16,15-14 0 15,-5 3 0-15,0-10 2 16,5 2-3-16,5-1 1 15,-10 1 1-15,25-7-2 16,10 0 3-16,-10 0-4 16,10 0 2-16,-10 13 0 15,-15-8 1-15,5 10-1 16,-5-3 0-16,-5-6-1 0,-15 6 1 15,10 3 0-15,15 3 1 16,-16-5-1-16,16-6 0 16,-5 6 0-16,5-6 0 15,-5-2-1-15,15 2 2 16,0-7 0-16,10 0-2 15,0 0 0-15,0 0 1 16,0 0-1-16,0 0 1 16,0 0 1-16,0 0-3 15,0 0-2-15,0 0 1 16,0 0-1-16,0 0 1 15,0 0 1-15,0 0 1 16,0 0 2-16,0 0 2 0,0 0 0 16,0 0-2-1,0 0 0-15,0 0 1 0,0 0-2 16,0 0 1-16,0 0-1 15,0 0 0-15,0 0-2 16,0 0 2-16,0 0-1 16,0 0-2-16,0 0 4 15,0 0 0-15,0 0 2 16,0 0-2-16,0 0-1 15,0 0 1-15,0 0 0 16,0 0 0-16,0 0-1 16,0 0 0-16,0 0-2 15,0 0 1-15,0 0-1 16,0 0 2-16,0 0 0 0,0 0 1 15,0 0-1-15,0 0 2 16,0 0-1-16,0 0 2 16,0-7-2-16,0-5 1 15,0-8 1-15,10 2-2 16,0-2-2-16,15 7 2 15,-15 0 0-15,10 1-2 16,5-21 3-16,-5 13-3 16,6-5 2-16,4-15 0 15,-5 15-2-15,20-13 2 16,-25 13 0-16,5-3-1 15,-5-2 1-15,5 10 0 16,-5 0-1-16,-20 7 0 0,0 1 2 16,0 4-2-1,0-4 1-15,0 6-2 0,0 6 0 16,0-7-1-16,0 7 1 15,0 0-1-15,0 0 1 16,0 0-1-16,0 0 2 16,0 0 0-16,0 0 0 15,0 0 0-15,0 0 0 16,0 0 0-16,0 0 0 15,0 0 0-15,0 0-2 16,0 0 0-16,0 0 0 16,0 0-4-16,0 0-1 15,0 0 1-15,0 7 6 16,-20 24 2-16,-25 9-1 0,-10 10 0 15,-5-17-2-15,30 19 2 16,-16-14-2-16,11 15 1 16,0-10-4-16,5-3 0 15,5-7 1-15,5-15 2 16,10-6-1-16,10-4 3 15,0-1-3-15,0-2 1 16,0-5-2-16,0 0 1 16,0 0 1-16,0 0-1 15,0 0 1-15,0 0 0 16,0 0 1-16,0 0-1 15,0 0 0-15,0 0 1 16,0 0-2-16,0 0 2 16,0 0 0-16,0 0-2 15,0 0 2-15,10 0 4 0,45 0-3 16,0 7 4-16,11 6-3 15,-21 5-1-15,35 9-1 16,-25-9 2-16,-10 2 1 16,20 0-2-16,-20-7 2 15,-10 7 0-15,-15-2-2 16,-5-11 2-16,-5-1-2 15,-10-6 0-15,10 0 0 16,-10 0-1-16,0 0 1 16,0 0 0-16,0 0-3 15,0 0 1-15,0 0-2 16,0 0-13-16,0 0-6 0,0 0-19 15,0 0-39-15,0 0-112 16,-20-6-229-16</inkml:trace>
  </inkml:traceGroup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  <inkml:channel name="T" type="integer" max="2.14748E9" units="dev"/>
        </inkml:traceFormat>
        <inkml:channelProperties>
          <inkml:channelProperty channel="X" name="resolution" value="2226.01904" units="1/cm"/>
          <inkml:channelProperty channel="Y" name="resolution" value="3561.63013" units="1/cm"/>
          <inkml:channelProperty channel="F" name="resolution" value="2.84167" units="1/cm"/>
          <inkml:channelProperty channel="T" name="resolution" value="1" units="1/dev"/>
        </inkml:channelProperties>
      </inkml:inkSource>
      <inkml:timestamp xml:id="ts0" timeString="2014-07-04T00:29:47.832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3C742D36-CBC0-4A14-BC9D-76D93014A517}" emma:medium="tactile" emma:mode="ink">
          <msink:context xmlns:msink="http://schemas.microsoft.com/ink/2010/main" type="inkDrawing" rotatedBoundingBox="7797,9857 14016,9525 14113,11353 7894,11686" semanticType="callout" shapeName="Other"/>
        </emma:interpretation>
      </emma:emma>
    </inkml:annotationXML>
    <inkml:trace contextRef="#ctx0" brushRef="#br0">6172 31 203 0,'0'-20'74'16,"0"13"-29"-16,0 1 9 15,0 6-3-15,0 0-29 16,0 0-2-16,0 0-4 15,0 0-2-15,0 0 13 16,0 6 3-16,0 14-12 16,0 0-5-16,0 5-2 15,0-5 2-15,0-2-3 16,0 9 6-16,0 11-1 15,0-6 0-15,0 19-7 16,-45-6-7-16,-10 1 2 16,10 11 0-16,-20 9 1 15,-5 4 4-15,-5 8 0 0,-15 5 3 16,10 0-3-16,5 2-1 15,5-9-3-15,29-11-3 16,6-7 1-16,-10 0 0 16,0-20 3-16,0 15-1 15,-10-15 1-15,10-6 1 16,35 1 0-16,-25-8 0 15,5-12-1-15,5 7 1 16,5-13 1-16,-5-2-1 16,5 15-4-16,-25 5-3 15,-10-5 2-15,-15 18-1 16,-30-5 1-16,24 5-2 0,-4-6 3 15,25 1 1-15,10-13 2 16,0-7 1-16,15-1-1 16,-15 1-2-16,0-1-2 15,0 8 0-15,-25-2-1 16,-5 2 1-16,-5 6 0 15,-20 6-1-15,-11-6 2 16,-9 6-2-16,30 1 0 16,10-1 1-16,5-19 0 15,30 0 1-15,0-6 1 16,10-7 2-16,0 0-1 15,5 0 2-15,-15 0-3 16,10 0 1-16,-10 0-2 16,-20 0-2-16,19 5-1 15,-9 8 2-15,0-6-1 0,-15 6 0 16,40-13 2-16,-15 0-2 15,20 0 0-15,-5 0-2 16,5 0 6-16,-20 0-4 16,0 0 3-16,15 0-2 15,-5 0 1-15,-10 0-1 16,0 0-1-16,0 0 0 15,0-7-1-15,15-6-4 16,-5-5 7-16,-1-2 3 16,-9 7 2-16,15-7-3 15,-25 8-3-15,0-1 1 16,10 0-1-16,-15 6 1 0,40-6 1 15,-15 8 0-15,5-9-2 16,5 8 0-16,-20-1-1 16,15 1 0-16,-5-1-1 15,0 2 1-15,15-2 1 16,-5 1 1-16,5-1-1 15,-5-6-1-15,-5 1-1 16,5-8 1-16,-5 7 1 16,-15-12 0-16,-1 5-1 15,11 0 1-15,-10 2-1 16,15-2 0-16,15 7 0 15,-5 1 0-15,-5-8 1 16,5 0 1-16,-15 2-2 16,5 3 2-16,5 3-1 15,-20-1-1-15,25 0 2 0,-15 1-1 16,0 4-1-16,5-4-1 15,-5-1 2-15,-10 0-2 16,35 1 2-16,-10-1-1 16,-5 6-2-16,-10-11 3 15,15 11 0-15,-15-13-2 16,5 14 2-16,-15 6-1 15,19-7-4-15,-19 2 4 16,0-3-1-16,5 3 0 16,-20 5 1-16,40 0 1 15,-15 0 0-15,25 0-1 16,0 0 1-16,0-7-1 0,10 7-1 15,-15-13 0-15,15 13 2 16,0-7 0-16,0 7-1 16,0 0 0-16,0-6 0 15,0 6 1-15,0 0 0 16,0 0-1-16,-10 0 0 15,10 0 0-15,0-7-1 16,0 7 0-16,-10 0 1 16,10-5 0-16,0 5 0 15,0 0-1-15,0 0 1 16,0 0 1-16,0-8-4 15,0 1 4-15,-10 7-1 16,10 0 1-16,0 0-1 16,0 0 1-16,0 0-2 15,0 0 2-15,0 0-2 0,0 0 2 16,0 0-2-16,0 0-1 15,0 0 3-15,0 0-2 16,0 0 1-16,0 0-1 16,0 0 1-16,0 0-1 15,0 0 2-15,0 0-2 16,0 0 1-16,0 0 1 15,0 0-1-15,0 0 0 16,0 0 1-16,0 0-2 16,0 0 1-16,0 0 1 15,0 0-1-15,-15 0 1 16,15 0 0-16,-10 0-3 0,0 0 2 15,0-5-2-15,0 5 1 16,-5 0 1-16,15 0 0 16,-10-7-3-16,10 7 1 15,-10 0 0-15,10 0-3 16,0-6 3-16,0 6-1 15,0-13-1-15,0 13-5 16,0-7 6-16,0 2 4 16,-10-10-2-16,10 15-1 15,-15-5-3-15,15-2-1 16,0 7 0-16,-10-6 1 15,10-1 5-15,-10 2-11 16,10 5 9-16,0-15-1 16,-10 15 3-16,10-5-2 15,0-3-2-15,0 8 4 0,0 0 0 16,0 0 0-16,0-5 1 15,0 5-1-15,0 0 2 16,0 0-3-16,-10 0 1 16,10 0 0-16,0 0-1 15,0 0 2-15,0 0-2 16,-15 0 2-16,15 0 1 15,0 0-4-15,0 0 3 16,-10 0-1-16,10 0 1 16,0 0 1-16,0 0-2 15,0 0 0-15,0 0 1 16,0 0-2-16,0 0 1 0,0 0 0 15,0 0 1-15,0 0 1 16,0 0-2-16,0 0 0 16,0 0-1-16,0 0 0 15,0 0 0-15,0 0 1 16,0 0 0-16,0 0-2 15,0 0 2-15,0-7 0 16,0 7 0-16,0-13 3 16,0 8-1-16,10-10-2 15,15 3 0-15,-5-1 1 16,15 7 0-16,0-8-1 15,5 1 1-15,5-5-1 16,-20-9 0-16,20 14 0 16,-25 1 0-16,5-1-1 15,5 8 0-15,-15-3 2 0,-5 8-2 16,-10-7 0-16,10 7 0 15,-10 0 0-15,10 0 1 16,-10 0 0-16,0 0 1 16,0 0-1-16,0 0 0 15,0 0 1-15,0 0 0 16,0 0 0-16,0 0-1 15,0 0 3-15,0 0-2 16,0 0 0-16,0 0-2 16,0 0 1-16,0 0 2 15,0 0 1-15,0 0-1 16,0 0-2-16,0 0 1 0,0 0-3 15,0 0 1-15,10 0 0 16,-10 0 1-16,0 0 1 16,0 0-1-16,0 0 2 15,0 0-1-15,0 0 2 16,0 0-3-16,0 0 2 15,0 0 0-15,0 0-3 16,0 0-2-16,0 7 4 16,-30 13-2-16,-40-2 1 15,40-5 0-15,-15 7 0 16,10-7 0-16,0-6 0 15,25-2 0-15,0-5 1 16,10 0-1-16,-10 8 0 16,0-3 0-16,10-5 0 15,-15 0 0-15,15 7 0 0,0-7 1 16,0 0 0-16,0 0 1 15,-10 0 0-15,10 0 0 16,0 0-1-16,0 7 0 16,-10-7-1-16,10 0 0 15,0 0 0-15,0 0 0 16,0 0 2-16,0 0-2 15,0 0 0-15,0 0-2 16,0 0 4-16,0 0-2 16,-10 6 0-16,10-6 0 15,-15 0 0-15,5 7 0 16,0 11 0-16,-25-3 0 0,5-3 0 15,-40 1-2-15,40 5 4 16,-5 2-4-16,10-7 4 16,15-13-2-16,0 0 0 15,10 7 0-15,0-7 0 16,-10 0 0-16,10 0 0 15,0 0 0-15,0 0 0 16,0 0 0-16,0 0-3 16,0 0 3-16,0 0-2 15,0 0 0-15,0 0 1 16,0 0 1-16,0 0 1 15,0 0-2-15,0 0 1 16,0 0 1-16,0 5 1 16,10 3 0-16,45 24 2 15,-20 1 0-15,40-8 0 0,-15 20-3 16,-5 0 3-16,-10 1-4 15,10-1 0-15,-10-7 1 16,-15-6-1-16,5 1 0 16,-25-8 0-16,0-12 0 15,-10 0 1-15,15-13-1 16,-15 7 2-16,0-7-1 15,0 0 1-15,0 0-1 16,0 0-4-16,0 0-14 16,0 0-29-16,-15 0-52 15,-40 0-53-15,-10 0-145 16</inkml:trace>
  </inkml:traceGroup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  <inkml:channel name="T" type="integer" max="2.14748E9" units="dev"/>
        </inkml:traceFormat>
        <inkml:channelProperties>
          <inkml:channelProperty channel="X" name="resolution" value="2226.01904" units="1/cm"/>
          <inkml:channelProperty channel="Y" name="resolution" value="3561.63013" units="1/cm"/>
          <inkml:channelProperty channel="F" name="resolution" value="2.84167" units="1/cm"/>
          <inkml:channelProperty channel="T" name="resolution" value="1" units="1/dev"/>
        </inkml:channelProperties>
      </inkml:inkSource>
      <inkml:timestamp xml:id="ts0" timeString="2014-07-04T00:29:52.406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9342 5390 318 0,'0'0'138'0,"0"0"-94"16,0 0 40-16,0 0-31 16,0 0-20-16,0 0-2 15,0 0-2-15,0 0-4 0,0 0-5 16,0 0-8-16,-45-5-3 15,-10 5 1-15,-35-7-1 16,-20 1 1-16,9 6-2 16,-34 0-4-16,0 0 3 15,35 0 0-15,-20-14 3 16,20 1-4-16,-25 0-1 15,14 1 1-15,-9-1-1 16,15 6-2-16,5 1 2 16,25-6-5-16,-15-1 0 0,25-7 2 15,10 8-2 1,20 4 0-16,0 3 0 0,-11-2 3 15,1 1-6-15,-10-14 5 16,0-5-1-16,0 5 6 16,0-18 0-16,10 11 3 15,-10-18-3-15,0 19-2 16,10-6 1-16,10 1 2 15,-20 17-4-15,10-4-1 16,-30-2 1-16,40 0-1 16,-21 2-2-16,11-2-1 15,0 7-2-15,10 0 5 16,5-6-6-16,-15-1 6 15,0 2-4-15,-10-10 0 16,10 3 2-16,0 0-3 16,-25-8 3-16,15 8 0 15,-30 0-2-15,5-8 3 0,0 8-2 16,14-15 0-16,-14 22 1 15,5-15-1-15,-15-6-1 16,-30-7 1-16,-15-12-3 16,10-5-3-16,5 11 4 15,64 14 1-15,-14 12 0 16,15 6 0-16,0-5-1 15,10 5 2-15,15 8-4 16,5-1 0-16,5 0 2 16,-5 6 0-16,15-6 1 15,-15 1-1-15,-5-8 0 16,5-6-1-16,-5-6 2 0,-40-6 0 15,-15-2-7-15,-20-5 8 16,-6 7-1-16,11 5 1 16,-35-5 0-16,25 6-1 15,0-6 1-15,0 18 1 16,20-18 0-16,9 18-1 15,-4-5 1-15,25-2-1 16,5 1 0-16,0 1 1 16,10-8-2-16,-10-12 0 15,0-5 0-15,-10-8 1 16,-15-15-1-16,15-10-1 15,-35-20 2-15,29-13 0 16,-4-7-2-16,5 20 2 16,15 15-1-16,25 15 0 15,5 10 0-15,5 10 2 0,-5 3-2 16,5-3 1-16,-15 8 1 15,0 0 0-15,-10 7 1 16,5 5-3-16,5 15 2 16,-10-9-2-16,25 9 1 15,-15-2-1-15,25 0-1 16,-5-5 3-16,-5 5-2 15,-5 2 1-15,15-15 0 16,-10 8 1-16,-5-7-3 16,5 19 3-16,10-7 0 15,-26 0-2-15,26 2 2 16,0 11-2-16,-15-6 2 0,5 0-1 15,-5 1 1-15,15-1-2 16,-10-1 2-16,5 1-1 16,-5-5 0-16,-5-9-2 15,5-4 2-15,-5 4-1 16,5-11 2-16,-15 5-1 15,-10-5 1-15,15 6 0 16,-5 6 0-16,-10-1-1 16,35 2 0-16,-35-8 0 15,0 8-1-15,10 0 2 16,-20 0-1-16,25-3 0 15,15 3 0-15,-5 7 0 16,10-2 0-16,0 0-1 0,-5 0 1 16,5 8 0-16,10-6 0 15,-10 5-1-15,0-7 2 16,-5 0-1-16,4 0 0 15,1 2-1-15,0-7 0 16,-5-2 1-16,5 9-1 16,-10-22 1-16,-5 14 1 15,25-6-1-15,-10 7 1 16,-10 12-1-16,5 6 1 15,5-6 1-15,0 8-2 16,10-3-1-16,0 1 2 16,-10 2-2-16,0-8 1 15,10 0-1-15,-15 1 1 16,5-3 1-16,0 10-2 0,0-8 2 15,10 13-1-15,-15-13 0 16,15 13 1-16,-10-7-1 16,0 0-1-16,0 7 2 15,0 0 0-15,10 0 0 16,-15-5-1-16,5 5-2 15,10-8 3-15,-10 8-1 16,10-5 1-16,-10 5-1 16,10 0 0-16,0-7 0 15,0 7 0-15,0 0-1 16,0 0 2-16,-15 0 0 15,15 0-2-15,0 0 1 16,0 0-1-16,0 0 1 0,0 0 0 16,0 0 0-16,0 0 0 15,0 0 0-15,0 0 1 16,0 0-1-16,0 0 0 15,0 0 0-15,-10-6 1 16,10 6-2-16,0-7 2 16,-10 2-2-16,10-10-1 15,-10 10 4-15,-15-8-3 16,15 6 0-16,0 1 1 15,0-1 1-15,10 0-2 16,-15 1 0-16,15 6 1 16,0-7-1-16,-20 2 1 0,10 5-2 15,-5-7 2 1,5 1 0-16,0-1-1 0,0 2 0 15,10-10 1-15,-10 2-2 16,-15 1 2-16,15-1-2 16,-15 6 3-16,15-6-3 15,0 8 3-15,0-2-2 16,0 7 1-16,10-6-1 15,-15 6 2-15,15-7-1 16,-10 1-1-16,10 6 3 16,0-7-4-16,-10 0 2 15,10-6 0-15,-10 8-2 16,-5-2 3-16,15 1-2 15,0-1 1-15,-20 2-1 16,20-3 1-16,-10 8 1 16,10-7-2-16,0 2 2 0,-15 5-2 15,15-8 1-15,0 8 0 16,0-5 0-16,-10-2 1 15,10 7-1-15,0-6-1 16,-10-1 1-16,10-6 0 16,0 1 0-16,-10-8-1 15,0 7-1-15,10 6 2 16,-15-6 0-16,15 8-2 15,-10-2 3-15,10-6 0 16,-11 0-2-16,1-12 0 16,-5 12 3-16,-5-1-3 0,10 1 1 15,0-5 1 1,-15 11-1-16,15-6 2 0,0 6-4 15,-5 2 2-15,5-3-2 16,0 8 3-16,0-5-1 16,10-2-1-16,-10-13 1 15,10 14 1-15,0-1-1 16,-15 7 1-16,15 0-3 15,-10 0 3-15,0 0-1 16,10-5-1-16,0 5 2 16,0 0-1-16,0-8 0 15,0 8-1-15,0 0 1 16,0 0-2-16,-10 0 2 15,10 0-2-15,0 0 1 16,0 0 1-16,0 0-1 0,0 0 1 16,0 0-1-16,0 0 1 15,0 0 0-15,0 0 0 16,0 0-3-16,0 0 1 15,0 0 2-15,0 0-1 16,0 0 0-16,0 0 0 16,0 0 2-16,0 0-2 15,0 0 1-15,0 0-2 16,0 0 0-16,0 0 1 15,0 0 0-15,0 0 0 16,0 0 0-16,0 0 0 16,0 0 1-16,0 0-1 0,0 0 1 15,0 0 1 1,0 0-3-16,0 0 1 0,0 0 0 15,0 0-1-15,0 0 1 16,0 0-1-16,0 0 2 16,0 0-3-16,0 0 1 15,10 0 3-15,10 0 0 16,5 0-2-16,-5 0 2 15,15 0-2-15,-15 0 0 16,15 0 2-16,10 0-1 16,1 0 1-16,-16 0-2 15,40 0 2-15,-5 8-2 16,-10 4 1-16,-10 8 1 15,10-14-2-15,0 6 1 16,5 1 1-16,-15-6-1 0,-15 6 0 16,5-6 0-16,-15 6 1 15,5-13-2-15,-5 0 2 16,5 0-1-16,-15 5-1 15,10-5 1-15,-5 7 1 16,-5-1-1-16,20 1-1 16,-5 0 4-16,-25-7-5 15,10 0 2-15,-10 0 2 16,0 0-2-16,0 0 3 15,0 0 0-15,0 6 0 16,0-6-1-16,0 0 0 16,0 0-1-16,0 7-3 0,0-7 0 15,-10 0 0 1,-45 0 3-16,20 0-1 0,-20 0-1 15,-10 0 1-15,10 0-1 16,-5 0 2-16,5 0-2 16,-10 0 1-16,20 0 0 15,25 0 0-15,-5 0 0 16,5 0 0-16,-5 0 1 15,5 0-1-15,-5 0-1 16,15 0 1-16,-10 0 0 16,5 0 1-16,-5 0-3 15,-5 0 3-15,-5 0-2 16,-16 0-1-16,1-7 1 15,10 7 2-15,5 0 0 16,-5-6-3-16,0 6 2 0,15 0 0 16,-5 0 0-16,15 0 1 15,0 0-3-15,0 0 3 16,-5 0-2-16,15 0 1 15,0 0 0-15,0 0 0 16,0 0 0-16,0 0 0 16,0 0 0-16,0 0 1 15,0 0-1-15,0 0-1 16,0 0 2-16,0 0-3 15,0 0 2-15,0 0-1 16,0 0 1-16,0-7-2 16,0 7-2-16,0 0 2 0,0 0 0 15,0 0 0 1,0 0-2-16,0 0 1 0,0 0 1 15,0 0 1-15,0 0-1 16,0 0 2-16,0 0 0 16,0 33 1-16,0 17 0 15,15 8 0-15,-15 15-1 16,0-3-1-16,0-7 2 15,10 8-1-15,-10-11 0 16,0 3 0-16,0 2-1 16,0-7-2-16,0-20-3 15,0 2 2-15,0-35 0 16,0 2 4-16,0-1-4 15,0 6 3-15,0 16 0 16,0-10 1-16,0-11-1 0,10 6 2 16,0-6-2-16,-10-7 2 15,0 0-2-15,0 0-9 16,0 0-26-16,0 0-15 15,0 0-21-15,0 0-45 16,0 0-75-16,15 0-133 16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  <inkml:channel name="T" type="integer" max="2.14748E9" units="dev"/>
        </inkml:traceFormat>
        <inkml:channelProperties>
          <inkml:channelProperty channel="X" name="resolution" value="2226.01904" units="1/cm"/>
          <inkml:channelProperty channel="Y" name="resolution" value="3561.63013" units="1/cm"/>
          <inkml:channelProperty channel="F" name="resolution" value="2.84167" units="1/cm"/>
          <inkml:channelProperty channel="T" name="resolution" value="1" units="1/dev"/>
        </inkml:channelProperties>
      </inkml:inkSource>
      <inkml:timestamp xml:id="ts0" timeString="2014-07-04T00:29:55.338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6928 1418 109 0,'-30'7'136'0,"5"-1"-75"16,4 1-6-16,-4 5-14 16,15 1-18-16,-25 12-4 15,5-5-7-15,-15 6 0 16,-10 6 9-16,10 1-1 15,-10-2 2-15,10 1 0 16,-35 13-2-16,25-5-4 16,-10-2-1-16,-25 7 0 0,35 1 2 15,-25-8-2 1,14-6-1-16,1 1 1 0,-15-8 0 15,-20 8-7-15,35-1 0 16,-5-7-3-16,-5-5 0 16,30-7 0-16,-45-8-2 15,0-5 2-15,-1 0-1 16,-19 0 4-16,30 0 2 15,-30 0 0-15,10 0-3 16,-35 0-2-16,25 0 1 16,-11 0 2-16,-24 0-6 15,20 0-1-15,-5 0 2 16,-5 0 3-16,35 0 0 15,-25 0 1-15,39 0 1 16,-4-12-4-16,-10-1 1 0,0-7 5 16,-15 2-10-16,15-2 1 15,-10 0 0-15,10 8-1 16,9-1 0-16,36 0-6 15,10 1 8-15,15-1-3 16,-5 0 4-16,-20-7 3 16,30 1-1-16,-30-7-2 15,10 6-2-15,0-5 1 16,-10 0-1-16,10-8-2 15,0 8 1-15,-20-15 0 16,20 15 0-16,10-21 3 16,-5 14-1-16,-6-13 1 0,-9 1 1 15,20-1 0 1,10-7-2-16,-20 6 0 0,15 1 2 15,-15 0-1-15,10 7 0 16,-10 5-2-16,25 8 0 16,-5 5 1-16,15 2-2 15,-25 4 1-15,25-4-1 16,-20 5 1-16,5-7-2 15,-10 0 2-15,15-5-2 16,0-1 2-16,-5-1 0 16,-10-3 1-16,5-3 0 15,-15-7 1-15,10 9 0 16,15-1-3-16,-16 7 1 15,-9-15 0-15,25 14-2 16,-25-6 3-16,20 7-3 0,-20 12 2 16,25 0 1-16,-25-7-3 15,10-5 3-15,5 5-2 16,-15-5 1-16,10-1-1 15,-20-6-1-15,0-1 1 16,0 1 1-16,10 6-1 16,20 1 0-16,5-2 1 15,-15 14-1-15,15-5 0 16,-5 4 1-16,5-4-2 15,-5 5 2-15,-6-7-1 16,21 8 0-16,-15-8 0 16,5 7 0-16,-5-7 0 0,5 2-1 15,-5 5 1 1,5-1 0-16,-5 1 0 0,15 1-1 15,0-1-1-15,0 0 2 16,-5 6 0-16,15 2-2 16,-10-3 0-16,10-4 1 15,0 12 0-15,-10-6 2 16,10-1-3-16,0 7 2 15,0 0 1-15,0 0-2 16,0 0 2-16,-10 0 0 16,10-7-1-16,0 1-2 15,-10-6 2-15,10 4-1 16,0-4 0-16,-15 6 1 15,15 6-3-15,-10-7 2 16,10 0 2-16,0 7-3 0,0 0 2 16,0 0 0-16,0 0-1 15,0 0-1-15,0 0 2 16,0 0-1-16,0 0-1 15,0 0 1-15,0 0 1 16,0 0-1-16,0 0-1 16,0 0 1-16,0 0-1 15,0 0 0-15,0 0-3 16,0 0 3-16,0 0-5 15,0 0 5-15,0 0 1 16,0 0 3-16,35 0-3 16,-15 0 1-16,25 0 1 0,-10 0-1 15,0 0-1 1,5 0 0-16,5 0 2 0,11 0-3 15,-11 0 3-15,0 7 1 16,0 0-2-16,-10-1-1 16,-15 1 2-16,-5-7-1 15,-5 0 1-15,0 0 0 16,-10 0 0-16,20 0-2 15,-20 0 1-15,15 0 0 16,-5 0 0-16,-10 0 0 16,10 0 1-16,0 0 0 15,-10 0-1-15,0 0 1 16,0 0 0-16,0 0 0 15,0 0 1-15,0 0 1 16,0 0 0-16,0 5-1 0,0-5-1 16,0 0 0-16,0 0 2 15,0 0-3-15,0 0-2 16,0 0 1-16,0 0 2 15,-20 0-4-15,-35 0 4 16,10 0 0-16,-10 0-1 16,0 0-1-16,-5 0 1 15,-6 8 0-15,11 24-1 16,10-14 2-16,10-10-1 15,15-8 0-15,10 0 1 16,-15 0-1-16,-5 0-1 16,-5 12 1-16,10 1-3 0,5 0 3 15,10-6 0 1,-15-2-1-16,15 8 1 0,0-6 1 15,10 0-2-15,-25-7 1 16,15 0 0-16,0 6 0 16,-15 1 1-16,5 6-1 15,10-8 0-15,10-5 0 16,0 0 0-16,0 0 0 15,0 0 0-15,0 0 1 16,0 0-3-16,0 0 1 16,0 0-2-16,0 0 0 15,0 0-2-15,0 0 2 16,0 0-1-16,0 0-1 15,0 0 4-15,0 0-2 16,0 0 3-16,0 0-1 0,0 0 2 16,20 0 0-16,-10 0 1 15,15 0-2-15,-15 7 0 16,35 6 1-16,-10 7 0 15,20-2-1-15,0 9 0 16,25 4 0-16,-15 21 2 16,15 6-3-16,-24 0 2 15,-11 0-1-15,-5-13 2 16,5-7-4-16,-20-11 4 15,-5-9-3-15,-5-10 3 16,-15-8-2-16,0 0 0 16,0 0 1-16,0 0 0 0,0 0 1 15,10 0-2 1,-10 0 2-16,0 0-2 0,0 0 3 15,0 0-2-15,0 0 1 16,0 0-1-16,0 0-3 16,0 0-9-16,0 0-13 15,0 0-23-15,-25 0-24 16,-40 12-47-16,-15 21-145 15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  <inkml:channel name="T" type="integer" max="2.14748E9" units="dev"/>
        </inkml:traceFormat>
        <inkml:channelProperties>
          <inkml:channelProperty channel="X" name="resolution" value="2226.01904" units="1/cm"/>
          <inkml:channelProperty channel="Y" name="resolution" value="3561.63013" units="1/cm"/>
          <inkml:channelProperty channel="F" name="resolution" value="2.84167" units="1/cm"/>
          <inkml:channelProperty channel="T" name="resolution" value="1" units="1/dev"/>
        </inkml:channelProperties>
      </inkml:inkSource>
      <inkml:timestamp xml:id="ts0" timeString="2014-07-04T00:29:12.806"/>
    </inkml:context>
    <inkml:brush xml:id="br0">
      <inkml:brushProperty name="width" value="0.21167" units="cm"/>
      <inkml:brushProperty name="height" value="0.21167" units="cm"/>
      <inkml:brushProperty name="fitToCurve" value="1"/>
    </inkml:brush>
  </inkml:definitions>
  <inkml:traceGroup>
    <inkml:annotationXML>
      <emma:emma xmlns:emma="http://www.w3.org/2003/04/emma" version="1.0">
        <emma:interpretation id="{4FEFDE5D-4756-4AB2-8CD9-6402A510DA89}" emma:medium="tactile" emma:mode="ink">
          <msink:context xmlns:msink="http://schemas.microsoft.com/ink/2010/main" type="inkDrawing" rotatedBoundingBox="16750,-6 17339,19458 16429,19486 15840,20" shapeName="Other">
            <msink:destinationLink direction="to" ref="{1EEC089C-7C2A-4477-A590-8F9971177A84}"/>
            <msink:destinationLink direction="with" ref="{239A223B-22F3-4747-A9E4-D9648D1539D8}"/>
            <msink:destinationLink direction="from" ref="{1EC071BD-F149-49B0-A1B4-48C937DA6797}"/>
            <msink:destinationLink direction="to" ref="{1EC071BD-F149-49B0-A1B4-48C937DA6797}"/>
          </msink:context>
        </emma:interpretation>
      </emma:emma>
    </inkml:annotationXML>
    <inkml:trace contextRef="#ctx0" brushRef="#br0">245 50 20 0,'0'-28'30'0,"0"16"12"15,0 6 0-15,0 6 3 16,0-7-7-16,0 7 1 15,-10 0-4-15,10 0-6 16,0 0-2-16,0 0-2 16,0 0-1-16,0 0-2 15,0 0-2-15,0 0 4 16,0 0-3-16,0 0-7 15,0 0-6-15,-10 0 0 16,10 0-4-16,0 0 1 16,0 0 2-16,0 0-2 0,0 0 1 15,-10 0 7-15,10 13 5 16,-10 7 2-16,10 5-2 15,-15 0-2-15,5 2-3 16,0 4-7-16,10-4 0 16,-10 6-2-16,10-2-2 15,-15 8 0-15,15-6 0 16,0 10-1-16,0 3 2 15,0-7-1-15,-10 7 0 16,10-8 0-16,0 0 2 16,0 7-3-16,0-13 3 15,0 8-1-15,0-9-1 16,0 1-1-16,0 1 4 15,-10 5-1-15,10-5-1 16,0 6 0-16,0-21-1 0,0 8-1 16,0 6 0-16,0-12 2 15,0 18-1-15,0 2-1 16,0-9 0-16,0 9 1 15,0-8-2-15,0-1 0 16,0 1 0-16,0 1 1 16,0-1-2-16,0 6 2 15,0 2-1-15,0 5-1 16,0 1 3-16,0-3-2 15,0-3 1-15,0-8-2 16,0-1 2-16,0 2-1 16,0-1 0-16,0 1-1 0,0-8 3 15,0 13-3-15,0-11 1 16,0 6 1-16,0-8 0 15,0-12 0-15,0 19-1 16,0-6 0-16,0-6 0 16,0 10 0-16,0-2 0 15,0-10 0-15,0 14 1 16,0-12 0-16,0 18 0 15,0-13 3-15,0 8-2 16,0-6-1-16,0-2 0 16,0 8 1-16,0-2 0 15,0 1-1-15,0 8 0 16,0-2 4-16,0 0-7 15,0 2 2-15,0-2 2 16,0 0 1-16,0 2-3 0,0-8 2 16,0-1-3-16,0 1 1 15,0 21 1-15,0-21 1 16,0 12-1-16,0 16 1 15,0-30-3-15,0 23 1 16,0-21-1-16,0 6 3 16,0 7-2-16,20 6 1 15,-5 2-1-15,5-3 0 16,-10 3 1-16,5-3-2 15,-15 3 2-15,10 5-1 16,-10 0 0-16,0-1 1 16,0 9-1-16,0-3 1 0,0 2-2 15,0-20 1-15,10 26-1 16,-10-13 2-16,10-1-1 15,-10 1 0-15,0-12-1 16,10 6 2-16,-10-7-1 16,0 6 0-16,0 1 0 15,0-1 0-15,15 0 0 16,-15 1-1-16,10-7 1 15,-10 6 0-15,20-6 0 16,-20 20-2-16,15-14 4 16,-15 9-3-16,0-10 1 15,10 1 0-15,-10-6 0 16,0 0 0-16,0-5 0 15,0-2 1-15,0 0-2 16,0 7 2-16,0 13-2 0,0 2 2 16,0-2-1-16,0 5 1 15,0 2-2-15,0 13 2 16,0 5-2-16,0 0 2 15,0 8-2-15,0-13 2 16,0-8-2-16,0-5 1 16,0-7 1-16,0-7-2 15,0 1 1-15,0 6 0 16,0 5 0-16,0 8 0 15,0 14 1-15,0 5-1 16,0 13 0-16,-10 6 0 16,-5 7 1-16,-15-1-3 0,15 8 3 15,5-7-2-15,0 7 1 16,-10-20 0-16,5-12 1 15,5-15-1-15,10 2 0 16,0-13-1-16,0 18 1 16,0 0-3-16,0 7 2 15,0 1 1-15,0 19 1 16,0-7-1-16,0 6 1 15,25 1-1-15,-15-19 0 16,10 12 0-16,-20-20 3 16,10 0-4-16,-10 0 1 15,0-5 1-15,0-7-1 16,15 1 0-16,-15-1-2 15,10-8 3-15,10 15 0 16,-20-1-1-16,15 7 0 0,-15 13 0 16,0 6 0-16,10-14-1 15,-10 14 2-15,0-12-3 16,0-1 2-16,0-7 0 15,0-18 0-15,10 0 0 16,0 6-1-16,-10-1 0 16,10 1 1-16,-10 7 0 15,15 0 0-15,-15 5-2 16,0 13 2-16,0 7 1 15,0 12-1-15,0 3 1 16,0-2-2-16,0 5 1 16,-45 22 1-16,0-7-1 0,20-3 0 15,-5 3-1 1,5-13 2-16,-5-14-2 0,15-6 1 15,15-6 0-15,-10 25-2 16,10-5 3-16,0-16 1 16,0-3-3-16,0-15-4 15,0 2 7-15,0 4-1 16,0 1-1-16,0 21 1 15,10-8-1-15,-10-7 0 16,25-13 0-16,-15-5 0 16,0-8 1-16,5-12-1 15,-5 2 0-15,0-17 0 16,0 2 0-16,0 1 0 15,5 11 1-15,-5 1 1 16,25 7-1-16,-25 1 0 0,0 9-1 16,25 36 1-16,-15 17 4 15,5 8 2-15,-5-20-7 16,-10-26 1-16,0-12 0 15,5 5-1-15,-15-12 1 16,10-14-1-16,0 1 0 16,0-5 1-16,36 10-1 15,-11 22 2-15,0 6 9 16,-5-8-3-16,-5-20-8 15,-15-18-3-15,10-5 6 16,-5 11-3-16,-5-11-2 16,0 10 2-16,-10 3 3 0,25 17-3 15,-15 26 4 1,10-6 14-16,5-6-15 0,-15-26-5 15,0-19 2-15,-10 12 2 16,10-11-2-16,-10-9 0 16,0 8 0-16,0-13 0 15,0 6 0-15,0 13 0 16,0-7 0-16,0 8 1 15,0-7-1-15,0 5-1 16,0-4 3-16,0-2-3 16,0 1 1-16,0 5 0 15,0 8 0-15,0-1 0 16,0 1 1-16,0-6-2 15,-10-1 1-15,0-7 1 16,0 20-2-16,10 12 1 0,0 60 0 16,-15 19 6-16,5 12 5 15,0-20-11-15,10-38-1 16,0-25 2-16,0-2-1 15,0 9 0-15,-10-9-1 16,10-11 2-16,0 12 0 16,0 32-1-16,0 7 9 15,0 1 5-15,0-8-14 16,0-39-2-16,0 8 4 15,0 0-2-15,0 0 1 16,0-15 0-16,0-5-1 16,0-18 0-16,0-22 0 0,0-6 2 15,0-12-1 1,-45 0-4-16,-20 0-18 0,-50-25-38 15,-31-71-36-15,-29-65-97 16,-40-85-163-16</inkml:trace>
  </inkml:traceGroup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  <inkml:channel name="T" type="integer" max="2.14748E9" units="dev"/>
        </inkml:traceFormat>
        <inkml:channelProperties>
          <inkml:channelProperty channel="X" name="resolution" value="2226.01904" units="1/cm"/>
          <inkml:channelProperty channel="Y" name="resolution" value="3561.63013" units="1/cm"/>
          <inkml:channelProperty channel="F" name="resolution" value="2.84167" units="1/cm"/>
          <inkml:channelProperty channel="T" name="resolution" value="1" units="1/dev"/>
        </inkml:channelProperties>
      </inkml:inkSource>
      <inkml:timestamp xml:id="ts0" timeString="2014-07-03T23:57:30.307"/>
    </inkml:context>
    <inkml:brush xml:id="br0">
      <inkml:brushProperty name="width" value="0.21167" units="cm"/>
      <inkml:brushProperty name="height" value="0.211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4A70D681-B303-42CF-B090-722716C3A9A3}" emma:medium="tactile" emma:mode="ink">
          <msink:context xmlns:msink="http://schemas.microsoft.com/ink/2010/main" type="inkDrawing" rotatedBoundingBox="1180,14744 30867,-233 31509,1040 1822,16018" semanticType="callout" shapeName="Other"/>
        </emma:interpretation>
      </emma:emma>
    </inkml:annotationXML>
    <inkml:trace contextRef="#ctx0" brushRef="#br0">29425-9 45 0,'-99'24'210'16,"-15"-6"-138"-16,0 10-21 0,22 2 2 16,-4 3 3-16,-10 0-23 15,6 9-9-15,-14 5 3 16,8 1-8-16,14 4 0 15,18-5-1-15,-14 5-1 16,14-5-6-16,1 6 0 16,-27-7 4-16,20 2 1 15,6-5-1-15,0-1-5 16,-10-4 0-16,21 0 0 15,-3-1-2-15,0 2-2 16,-15 9-1-16,7-6-3 16,-25 5 3-16,11 5 2 15,-19 5-2-15,-18 0-1 16,4-5 2-16,7 5 1 15,0-5-2-15,-19-1-1 0,-7 7-1 16,-14 3-1-16,-12 10-1 16,-28 9 2-16,-34 15-2 15,3 4-1-15,-10 6 3 16,14-1 1-16,0-4 5 15,1-2 5-15,21-2-8 16,4-17 0-16,15 2-2 16,14-20 0-16,38-3 2 15,3-7-4-15,25-3-1 16,-14-1 3-16,0 5-3 15,0 1 1-15,-26 8-1 16,1-4 2-16,-8 9-2 0,-8 5 1 16,-10-1 0-16,10 6-1 15,-25 0 0-15,0 0 1 16,-1-1 0-16,-14 10 0 15,-3-9 0-15,3 10 2 16,-26 0-2-16,1-1 1 16,-1 9-1-16,0-9 0 15,23 19 1-15,-23-5 0 16,-7-4-1-16,-11 10 0 15,-8 4-4-15,5 4 5 16,10-4-3-16,4-5 2 16,29 0 1-16,-3-10-1 15,-11 6 1-15,7-6-1 16,-22 1 0-16,-19 10-1 15,-14-2-1-15,-11 16-1 0,-11 4 1 16,-23 9 0-16,-14 1 0 16,11 9 0-16,-11 0 1 15,19 0-1-15,3 1 0 16,4-7 1-16,25-3 0 15,-3-1 3-15,3 1 0 16,1-6 3-16,21 1 0 16,16-5-2-16,-5 1-1 15,-3-6 0-15,19 5-1 16,-27-9 1-16,26 13-3 15,-14-4 2-15,14-9-1 16,1-1 2-16,14-8-1 0,0-5-1 16,11-2 1-16,-4 7-1 15,-3-1-1-15,-11 10-1 16,-16 23 2-16,-24 14-1 15,-19 5-3-15,3 4 3 16,-11-3 1-16,8-1-2 16,11-5 0-16,7-3 1 15,-7-2 0-15,15 1-1 16,-15 18-1-16,-34 16 2 15,-6 4-3-15,-19 22 4 16,-33 2-2-16,33 3 1 16,-15-13-1-16,33 5 1 15,-3-5-1-15,11-10 1 16,33 5 0-16,-11-4 0 15,18-7 0-15,11 2 0 0,11-4 1 16,4-11-2-16,-11 5-1 16,-22 10 0-16,-7 18 0 15,3 5 0-15,-4-13 0 16,49-16 1-16,21-33 0 15,44-18-1-15,34-28 0 16,36-19 1-16,30-24-1 16,30-25-4-16,10-18-5 15,7-8-9-15,8-6-15 16,0 0-24-16,0 0-41 15,0 0-99-15</inkml:trace>
  </inkml:traceGroup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  <inkml:channel name="T" type="integer" max="2.14748E9" units="dev"/>
        </inkml:traceFormat>
        <inkml:channelProperties>
          <inkml:channelProperty channel="X" name="resolution" value="2226.01904" units="1/cm"/>
          <inkml:channelProperty channel="Y" name="resolution" value="3561.63013" units="1/cm"/>
          <inkml:channelProperty channel="F" name="resolution" value="2.84167" units="1/cm"/>
          <inkml:channelProperty channel="T" name="resolution" value="1" units="1/dev"/>
        </inkml:channelProperties>
      </inkml:inkSource>
      <inkml:timestamp xml:id="ts0" timeString="2014-07-04T00:29:41.065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B93C72FA-34D5-4E04-9E47-9717316196C4}" emma:medium="tactile" emma:mode="ink">
          <msink:context xmlns:msink="http://schemas.microsoft.com/ink/2010/main" type="inkDrawing" rotatedBoundingBox="4043,6823 10898,1105 11822,2212 4967,7930" semanticType="callout" shapeName="Other"/>
        </emma:interpretation>
      </emma:emma>
    </inkml:annotationXML>
    <inkml:trace contextRef="#ctx0" brushRef="#br0">7299-6 217 0,'-10'0'93'0,"0"0"-26"15,10 0-9-15,-10 0 5 16,10 0-12-16,0 0-13 16,-15 0-12-16,15 0-7 15,0 0-4-15,-10 0 1 16,10 0 0-16,-10 0 1 15,-25 0-4-15,5 0-9 16,-30 0-3-16,-5 0 1 16,20 7 3-16,-10 6 6 15,-10 7-4-15,-26-2 1 16,1 9-1-16,-10-2 0 15,10-5 1-15,-10-2-2 16,35 2 1-16,-15 0-2 0,-10-2-3 16,35 2 2-1,-10 0-2-15,-1 5-1 0,-4 0 1 16,-5 1 0-16,-5-6 2 15,25 5 0-15,0 2-1 16,0-2 2-16,0 1-1 16,20-1-2-16,-30 15 3 15,-35-8-5-15,9 12 3 16,-34 16-3-16,35-30 5 15,-20 15-3-15,35-12 3 16,-25 0 0-16,0-1-2 16,10-14 0-16,10 9-1 15,24-1 1-15,11-6-3 16,-10 5 0-16,10-7 0 0,0 9 2 15,-10-9-1-15,-10 15 0 16,10-8 1-16,-15 2-2 16,5 6 0-16,-5-2 1 15,5 1 0-15,-10 1-1 16,14 5 1-16,6 1 0 15,-10-1-1-15,0 0 2 16,20-5 0-16,0-8 3 16,0 15-2-16,0-20-1 15,10 5 0-15,-10 1 0 16,15-1-2-16,-5 20 1 15,-20-5-1-15,10 3 0 16,-10 17 1-16,0-9-1 0,10 1 1 16,-26-1 1-1,41 1-2-15,-5-14 0 0,0-5 0 16,15-1 1-16,0-1-2 15,-5-4 2-15,5 4 0 16,-15-4 1-16,10-2-2 16,15 1 0-16,-20 12 0 15,5-11 0-15,-10 23 1 16,5-10-2-16,-5 11 1 15,0 7 1-15,5-18-1 16,-5-10 1-16,15 3 0 16,-5-1 0-16,5-6 1 15,-15-1 0-15,15 2-1 16,-5-9 1-16,15 9-2 0,-15-8 2 15,5 0-2-15,0 7 1 16,-6 6-2-16,-19 14 3 16,-10 19-1-16,-25 23 0 15,-75 55 1-15,-10 38 1 16,0-15 4-16,29-37 2 15,81-51-4-15,30-40-3 16,5-6 5-16,10-5-2 16,-25-1 0-16,25-1-2 15,-5-5-1-15,15-7-1 16,0-1 1-16,-10 1-2 15,0-6 1-15,0 11 0 16,-15 2-1-16,15 5 0 0,-10 8 1 16,-15 12 0-1,0 0-2-15,5 6 1 0,-5-6 1 16,-10 0-1-16,0 1 0 15,10-1 1-15,-5-7-1 16,15-6-1-16,15-4 0 16,10-10 1-16,0-6 0 15,-10-4 0-15,10-3 0 16,0 2 1-16,0-7-1 15,0 7-2-15,0-7 3 16,0 0-2-16,0 6 1 16,-15 1 0-16,15-1 0 15,0 1 1-15,-10-2-1 16,10-5 0-16,-10 7 0 0,0 6 0 15,-15 7 0-15,15 5 2 16,-25 1-2-16,15-6 0 16,-5 5-2-16,-6-5 4 15,21-8-3-15,-5 8 0 16,5-7 1-16,0 0 1 15,0-6-2-15,-5-2 2 16,15 2-2-16,0-7 1 16,0 0 1-16,-10 6-1 15,10 1-1-15,-10-1 0 16,0 6 2-16,-15 3-1 15,15 3 0-15,-10 2-1 16,-5-8 2-16,5 1-2 0,5-6 2 16,15-1-1-1,0 1-2-15,-10-7 2 0,10 5 1 16,-10 3-1-16,10-8-1 15,-10 7 2-15,10 5-1 16,-10-6 0-16,-15 19-1 16,15-10 2-16,10-10-1 15,-10-5-1-15,10 7 2 16,0-1-1-16,-15-6-1 15,15 7 1-15,0-7 0 16,-10 5 0-16,0 10-1 16,0-2 2-16,0-1-2 15,-5-6 0-15,5 6 1 16,0 3-1-16,-15-3 0 0,15 1 1 15,0 0-1-15,10-1-1 16,-10 1 0-16,-5-6 0 16,5-1 1-16,10-6-2 15,0 0 0-15,0 7 2 16,0-7-2-16,0 0 1 15,0 5 2-15,0-5-1 16,0 0 1-16,0 0 0 16,0 0-1-16,0 0 0 15,0 0 0-15,0 0 1 16,0 0-2-16,0 0-1 15,0 0 2-15,0 0-2 16,0 0 0-16,0 0 1 0,0 0 2 16,0 0-3-1,0 0 1-15,0 0 0 0,0 0 2 16,0 0-1-16,0 0-1 15,0 0 1-15,0 0 0 16,0 0 1-16,0-5 1 16,0-20 0-16,0-2 0 15,0 8 0-15,0-8 0 16,0 9-1-16,0-22 0 15,0 15 0-15,0 5-1 16,0-18 0-16,10 18 2 16,5-5-1-16,-5-8 0 15,-10 3 0-15,10-10-1 16,0 15 1-16,-10 5 0 0,25 7 0 15,-25 13 1-15,0 0 0 16,0 0 0-16,0 0-2 16,0 0 2-16,0 0-3 15,0 0 3-15,0 0-1 16,0-5-1-16,0-3 0 15,0 1-1-15,10 2 3 16,-10 5-2-16,0 0 1 16,0 0-1-16,0 0 1 15,0 0-4-15,0 0 2 16,0 0-4-16,0 0 3 15,0 0 4-15,0 0-2 16,0 0 0-16,0 0 0 0,0 20 2 16,0 10-2-1,0 10 3-15,0-2-2 0,0-5 0 16,0-1 1-16,0-6-1 15,0-1-1-15,10 7 2 16,-10-19-1-16,0 12 0 16,15 3 0-16,-15-16 0 15,0-6 1-15,0 6-2 16,10-4 1-16,-10 4 1 15,10-5-2-15,-10 6 2 16,0-7-1-16,0-6 0 16,0 0 1-16,0 0-1 15,10 0 0-15,-10 0 1 16,10 0-3-16,-10 0 2 0,0 0-2 15,0 0 1-15,0 0 0 16,15 0-1-16,-5 0 0 16,0 0 2-16,25 0 0 15,10 0 0-15,20 0 2 16,0 0 1-16,5 0-1 15,6 0-2-15,-31 0 1 16,0 0 0-16,-10 0-1 16,-15 0 0-16,5 0 1 15,-15 0-1-15,25 7 2 16,-25-7-1-16,-10 7 0 15,0-7 1-15,10 0-2 16,-10 0 2-16,0 0-1 0,0 0-1 16,0 0 0-1,0 0-6-15,0 0-17 0,0 0-41 16,0 0-69-16,-55 0-113 15</inkml:trace>
  </inkml:traceGroup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  <inkml:channel name="T" type="integer" max="2.14748E9" units="dev"/>
        </inkml:traceFormat>
        <inkml:channelProperties>
          <inkml:channelProperty channel="X" name="resolution" value="2226.01904" units="1/cm"/>
          <inkml:channelProperty channel="Y" name="resolution" value="3561.63013" units="1/cm"/>
          <inkml:channelProperty channel="F" name="resolution" value="2.84167" units="1/cm"/>
          <inkml:channelProperty channel="T" name="resolution" value="1" units="1/dev"/>
        </inkml:channelProperties>
      </inkml:inkSource>
      <inkml:timestamp xml:id="ts0" timeString="2014-07-04T00:29:43.977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A9A3795C-290B-453B-9C6E-76CFB46C56CA}" emma:medium="tactile" emma:mode="ink">
          <msink:context xmlns:msink="http://schemas.microsoft.com/ink/2010/main" type="inkDrawing" rotatedBoundingBox="5523,8722 11989,5456 12294,6060 5828,9326" semanticType="callout" shapeName="Other"/>
        </emma:interpretation>
      </emma:emma>
    </inkml:annotationXML>
    <inkml:trace contextRef="#ctx0" brushRef="#br0">6428 10 140 0,'0'-7'51'16,"0"2"-15"-16,-10 5-3 16,10 0 12-16,0 0 4 15,0 0-6-15,0 0 1 16,0 0 7-16,0 0-7 15,0 0-7-15,0 0-2 16,0 0-4-16,0 0-2 0,-10 0-8 16,10 0-2-1,-15 0-1-15,15 0 3 0,-10 0-6 16,-10 0-3-16,-25 0-4 15,-25 25-5-15,-30 20 0 16,15 6-4-16,-15 1 3 16,10 12-1-16,-20 8-2 15,-16 11 1-15,-19 8-1 16,10 17 1-16,5-17 2 15,15 6-2-15,40-14-1 16,-5-17 0-16,34-16 3 16,-9-5-2-16,0 1 0 15,0-1 0-15,-25 6 2 16,15 6-1-16,0-4-1 0,10-3-1 15,20-4 1-15,0-7 0 16,-10-1 1-16,0-12 0 16,15-1 0-16,-25 2-2 15,20-9 4-15,-10 2-2 16,-36 13-1-16,16-8 0 15,-35 28 0-15,-35 10 2 16,-10 7-2-16,-10 8 1 16,-36 20-2-16,26-15 1 15,-15 8 1-15,50-21 0 16,40-25-1-16,35-19 1 15,30-19 0-15,-5 5 0 16,5 1-1-16,-11 0 1 0,16-1-1 16,-15 8-1-1,15-7 1-15,-5 7 1 0,-5-7-2 16,5-1 2-16,-20 8-2 15,15-2 1-15,-15 9 1 16,-25 4-2-16,-30 9 1 16,45-8 3-16,-10-1-2 15,20-4-1-15,-20-1 0 16,5-1-1-16,4 0 3 15,1-5-1-15,35-7 0 16,-15-6-2-16,0 6 1 16,-5-1-1-16,-5 8 2 15,0-2 0-15,20 2-1 16,-5-7 0-16,15-6 0 0,-5 6 1 15,10 0-1-15,-15-8 2 16,5 2-2-16,10 0 0 16,-15 6 3-16,5-8-2 15,-5 3 1-15,-5-8-1 16,5 0 2-16,5 5-3 15,-5-5 0-15,5 7 0 16,-25-7 1-16,20 13-1 16,5-6 0-16,-5-1 1 15,5 6-1-15,-16-4-1 16,16 4 1-16,-5 1 1 15,-15-6-2-15,5 11 0 16,25-3 1-16,-25-3 1 0,25-12-1 16,-5 0 0-1,15 6 0-15,-10-6 0 0,10 0 0 16,0 0 0-16,-10 0 0 15,0 7 0-15,-15-2 0 16,5 3 0-16,-15 4 0 16,-10 14 0-16,15-14 0 15,-5 3 0-15,0-10 2 16,5 2-3-16,5-1 1 15,-10 1 1-15,25-7-2 16,10 0 3-16,-10 0-4 16,10 0 2-16,-10 13 0 15,-15-8 1-15,5 10-1 16,-5-3 0-16,-5-6-1 0,-15 6 1 15,10 3 0-15,15 3 1 16,-16-5-1-16,16-6 0 16,-5 6 0-16,5-6 0 15,-5-2-1-15,15 2 2 16,0-7 0-16,10 0-2 15,0 0 0-15,0 0 1 16,0 0-1-16,0 0 1 16,0 0 1-16,0 0-3 15,0 0-2-15,0 0 1 16,0 0-1-16,0 0 1 15,0 0 1-15,0 0 1 16,0 0 2-16,0 0 2 0,0 0 0 16,0 0-2-1,0 0 0-15,0 0 1 0,0 0-2 16,0 0 1-16,0 0-1 15,0 0 0-15,0 0-2 16,0 0 2-16,0 0-1 16,0 0-2-16,0 0 4 15,0 0 0-15,0 0 2 16,0 0-2-16,0 0-1 15,0 0 1-15,0 0 0 16,0 0 0-16,0 0-1 16,0 0 0-16,0 0-2 15,0 0 1-15,0 0-1 16,0 0 2-16,0 0 0 0,0 0 1 15,0 0-1-15,0 0 2 16,0 0-1-16,0 0 2 16,0-7-2-16,0-5 1 15,0-8 1-15,10 2-2 16,0-2-2-16,15 7 2 15,-15 0 0-15,10 1-2 16,5-21 3-16,-5 13-3 16,6-5 2-16,4-15 0 15,-5 15-2-15,20-13 2 16,-25 13 0-16,5-3-1 15,-5-2 1-15,5 10 0 16,-5 0-1-16,-20 7 0 0,0 1 2 16,0 4-2-1,0-4 1-15,0 6-2 0,0 6 0 16,0-7-1-16,0 7 1 15,0 0-1-15,0 0 1 16,0 0-1-16,0 0 2 16,0 0 0-16,0 0 0 15,0 0 0-15,0 0 0 16,0 0 0-16,0 0 0 15,0 0 0-15,0 0-2 16,0 0 0-16,0 0 0 16,0 0-4-16,0 0-1 15,0 0 1-15,0 7 6 16,-20 24 2-16,-25 9-1 0,-10 10 0 15,-5-17-2-15,30 19 2 16,-16-14-2-16,11 15 1 16,0-10-4-16,5-3 0 15,5-7 1-15,5-15 2 16,10-6-1-16,10-4 3 15,0-1-3-15,0-2 1 16,0-5-2-16,0 0 1 16,0 0 1-16,0 0-1 15,0 0 1-15,0 0 0 16,0 0 1-16,0 0-1 15,0 0 0-15,0 0 1 16,0 0-2-16,0 0 2 16,0 0 0-16,0 0-2 15,0 0 2-15,10 0 4 0,45 0-3 16,0 7 4-16,11 6-3 15,-21 5-1-15,35 9-1 16,-25-9 2-16,-10 2 1 16,20 0-2-16,-20-7 2 15,-10 7 0-15,-15-2-2 16,-5-11 2-16,-5-1-2 15,-10-6 0-15,10 0 0 16,-10 0-1-16,0 0 1 16,0 0 0-16,0 0-3 15,0 0 1-15,0 0-2 16,0 0-13-16,0 0-6 0,0 0-19 15,0 0-39-15,0 0-112 16,-20-6-229-16</inkml:trace>
  </inkml:traceGroup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  <inkml:channel name="T" type="integer" max="2.14748E9" units="dev"/>
        </inkml:traceFormat>
        <inkml:channelProperties>
          <inkml:channelProperty channel="X" name="resolution" value="2226.01904" units="1/cm"/>
          <inkml:channelProperty channel="Y" name="resolution" value="3561.63013" units="1/cm"/>
          <inkml:channelProperty channel="F" name="resolution" value="2.84167" units="1/cm"/>
          <inkml:channelProperty channel="T" name="resolution" value="1" units="1/dev"/>
        </inkml:channelProperties>
      </inkml:inkSource>
      <inkml:timestamp xml:id="ts0" timeString="2014-07-04T00:29:47.832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BBB9364E-A98C-41D5-9315-FD05E69C6DA4}" emma:medium="tactile" emma:mode="ink">
          <msink:context xmlns:msink="http://schemas.microsoft.com/ink/2010/main" type="inkDrawing" rotatedBoundingBox="5047,9651 11266,9319 11363,11147 5144,11480" semanticType="callout" shapeName="Other"/>
        </emma:interpretation>
      </emma:emma>
    </inkml:annotationXML>
    <inkml:trace contextRef="#ctx0" brushRef="#br0">6172 31 203 0,'0'-20'74'16,"0"13"-29"-16,0 1 9 15,0 6-3-15,0 0-29 16,0 0-2-16,0 0-4 15,0 0-2-15,0 0 13 16,0 6 3-16,0 14-12 16,0 0-5-16,0 5-2 15,0-5 2-15,0-2-3 16,0 9 6-16,0 11-1 15,0-6 0-15,0 19-7 16,-45-6-7-16,-10 1 2 16,10 11 0-16,-20 9 1 15,-5 4 4-15,-5 8 0 0,-15 5 3 16,10 0-3-16,5 2-1 15,5-9-3-15,29-11-3 16,6-7 1-16,-10 0 0 16,0-20 3-16,0 15-1 15,-10-15 1-15,10-6 1 16,35 1 0-16,-25-8 0 15,5-12-1-15,5 7 1 16,5-13 1-16,-5-2-1 16,5 15-4-16,-25 5-3 15,-10-5 2-15,-15 18-1 16,-30-5 1-16,24 5-2 0,-4-6 3 15,25 1 1-15,10-13 2 16,0-7 1-16,15-1-1 16,-15 1-2-16,0-1-2 15,0 8 0-15,-25-2-1 16,-5 2 1-16,-5 6 0 15,-20 6-1-15,-11-6 2 16,-9 6-2-16,30 1 0 16,10-1 1-16,5-19 0 15,30 0 1-15,0-6 1 16,10-7 2-16,0 0-1 15,5 0 2-15,-15 0-3 16,10 0 1-16,-10 0-2 16,-20 0-2-16,19 5-1 15,-9 8 2-15,0-6-1 0,-15 6 0 16,40-13 2-16,-15 0-2 15,20 0 0-15,-5 0-2 16,5 0 6-16,-20 0-4 16,0 0 3-16,15 0-2 15,-5 0 1-15,-10 0-1 16,0 0-1-16,0 0 0 15,0-7-1-15,15-6-4 16,-5-5 7-16,-1-2 3 16,-9 7 2-16,15-7-3 15,-25 8-3-15,0-1 1 16,10 0-1-16,-15 6 1 0,40-6 1 15,-15 8 0-15,5-9-2 16,5 8 0-16,-20-1-1 16,15 1 0-16,-5-1-1 15,0 2 1-15,15-2 1 16,-5 1 1-16,5-1-1 15,-5-6-1-15,-5 1-1 16,5-8 1-16,-5 7 1 16,-15-12 0-16,-1 5-1 15,11 0 1-15,-10 2-1 16,15-2 0-16,15 7 0 15,-5 1 0-15,-5-8 1 16,5 0 1-16,-15 2-2 16,5 3 2-16,5 3-1 15,-20-1-1-15,25 0 2 0,-15 1-1 16,0 4-1-16,5-4-1 15,-5-1 2-15,-10 0-2 16,35 1 2-16,-10-1-1 16,-5 6-2-16,-10-11 3 15,15 11 0-15,-15-13-2 16,5 14 2-16,-15 6-1 15,19-7-4-15,-19 2 4 16,0-3-1-16,5 3 0 16,-20 5 1-16,40 0 1 15,-15 0 0-15,25 0-1 16,0 0 1-16,0-7-1 0,10 7-1 15,-15-13 0-15,15 13 2 16,0-7 0-16,0 7-1 16,0 0 0-16,0-6 0 15,0 6 1-15,0 0 0 16,0 0-1-16,-10 0 0 15,10 0 0-15,0-7-1 16,0 7 0-16,-10 0 1 16,10-5 0-16,0 5 0 15,0 0-1-15,0 0 1 16,0 0 1-16,0-8-4 15,0 1 4-15,-10 7-1 16,10 0 1-16,0 0-1 16,0 0 1-16,0 0-2 15,0 0 2-15,0 0-2 0,0 0 2 16,0 0-2-16,0 0-1 15,0 0 3-15,0 0-2 16,0 0 1-16,0 0-1 16,0 0 1-16,0 0-1 15,0 0 2-15,0 0-2 16,0 0 1-16,0 0 1 15,0 0-1-15,0 0 0 16,0 0 1-16,0 0-2 16,0 0 1-16,0 0 1 15,0 0-1-15,-15 0 1 16,15 0 0-16,-10 0-3 0,0 0 2 15,0-5-2-15,0 5 1 16,-5 0 1-16,15 0 0 16,-10-7-3-16,10 7 1 15,-10 0 0-15,10 0-3 16,0-6 3-16,0 6-1 15,0-13-1-15,0 13-5 16,0-7 6-16,0 2 4 16,-10-10-2-16,10 15-1 15,-15-5-3-15,15-2-1 16,0 7 0-16,-10-6 1 15,10-1 5-15,-10 2-11 16,10 5 9-16,0-15-1 16,-10 15 3-16,10-5-2 15,0-3-2-15,0 8 4 0,0 0 0 16,0 0 0-16,0-5 1 15,0 5-1-15,0 0 2 16,0 0-3-16,-10 0 1 16,10 0 0-16,0 0-1 15,0 0 2-15,0 0-2 16,-15 0 2-16,15 0 1 15,0 0-4-15,0 0 3 16,-10 0-1-16,10 0 1 16,0 0 1-16,0 0-2 15,0 0 0-15,0 0 1 16,0 0-2-16,0 0 1 0,0 0 0 15,0 0 1-15,0 0 1 16,0 0-2-16,0 0 0 16,0 0-1-16,0 0 0 15,0 0 0-15,0 0 1 16,0 0 0-16,0 0-2 15,0 0 2-15,0-7 0 16,0 7 0-16,0-13 3 16,0 8-1-16,10-10-2 15,15 3 0-15,-5-1 1 16,15 7 0-16,0-8-1 15,5 1 1-15,5-5-1 16,-20-9 0-16,20 14 0 16,-25 1 0-16,5-1-1 15,5 8 0-15,-15-3 2 0,-5 8-2 16,-10-7 0-16,10 7 0 15,-10 0 0-15,10 0 1 16,-10 0 0-16,0 0 1 16,0 0-1-16,0 0 0 15,0 0 1-15,0 0 0 16,0 0 0-16,0 0-1 15,0 0 3-15,0 0-2 16,0 0 0-16,0 0-2 16,0 0 1-16,0 0 2 15,0 0 1-15,0 0-1 16,0 0-2-16,0 0 1 0,0 0-3 15,0 0 1-15,10 0 0 16,-10 0 1-16,0 0 1 16,0 0-1-16,0 0 2 15,0 0-1-15,0 0 2 16,0 0-3-16,0 0 2 15,0 0 0-15,0 0-3 16,0 0-2-16,0 7 4 16,-30 13-2-16,-40-2 1 15,40-5 0-15,-15 7 0 16,10-7 0-16,0-6 0 15,25-2 0-15,0-5 1 16,10 0-1-16,-10 8 0 16,0-3 0-16,10-5 0 15,-15 0 0-15,15 7 0 0,0-7 1 16,0 0 0-16,0 0 1 15,-10 0 0-15,10 0 0 16,0 0-1-16,0 7 0 16,-10-7-1-16,10 0 0 15,0 0 0-15,0 0 0 16,0 0 2-16,0 0-2 15,0 0 0-15,0 0-2 16,0 0 4-16,0 0-2 16,-10 6 0-16,10-6 0 15,-15 0 0-15,5 7 0 16,0 11 0-16,-25-3 0 0,5-3 0 15,-40 1-2-15,40 5 4 16,-5 2-4-16,10-7 4 16,15-13-2-16,0 0 0 15,10 7 0-15,0-7 0 16,-10 0 0-16,10 0 0 15,0 0 0-15,0 0 0 16,0 0 0-16,0 0-3 16,0 0 3-16,0 0-2 15,0 0 0-15,0 0 1 16,0 0 1-16,0 0 1 15,0 0-2-15,0 0 1 16,0 0 1-16,0 5 1 16,10 3 0-16,45 24 2 15,-20 1 0-15,40-8 0 0,-15 20-3 16,-5 0 3-16,-10 1-4 15,10-1 0-15,-10-7 1 16,-15-6-1-16,5 1 0 16,-25-8 0-16,0-12 0 15,-10 0 1-15,15-13-1 16,-15 7 2-16,0-7-1 15,0 0 1-15,0 0-1 16,0 0-4-16,0 0-14 16,0 0-29-16,-15 0-52 15,-40 0-53-15,-10 0-145 16</inkml:trace>
  </inkml:traceGroup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  <inkml:channel name="T" type="integer" max="2.14748E9" units="dev"/>
        </inkml:traceFormat>
        <inkml:channelProperties>
          <inkml:channelProperty channel="X" name="resolution" value="2226.01904" units="1/cm"/>
          <inkml:channelProperty channel="Y" name="resolution" value="3561.63013" units="1/cm"/>
          <inkml:channelProperty channel="F" name="resolution" value="2.84167" units="1/cm"/>
          <inkml:channelProperty channel="T" name="resolution" value="1" units="1/dev"/>
        </inkml:channelProperties>
      </inkml:inkSource>
      <inkml:timestamp xml:id="ts0" timeString="2014-07-04T00:29:52.406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BB2002C7-5345-442D-9E47-FD2B5D53EDF7}" emma:medium="tactile" emma:mode="ink">
          <msink:context xmlns:msink="http://schemas.microsoft.com/ink/2010/main" type="inkDrawing" rotatedBoundingBox="3786,10533 12493,16733 11350,18337 2644,12137" semanticType="callout" shapeName="Other"/>
        </emma:interpretation>
      </emma:emma>
    </inkml:annotationXML>
    <inkml:trace contextRef="#ctx0" brushRef="#br0">9342 5390 318 0,'0'0'138'0,"0"0"-94"16,0 0 40-16,0 0-31 16,0 0-20-16,0 0-2 15,0 0-2-15,0 0-4 0,0 0-5 16,0 0-8-16,-45-5-3 15,-10 5 1-15,-35-7-1 16,-20 1 1-16,9 6-2 16,-34 0-4-16,0 0 3 15,35 0 0-15,-20-14 3 16,20 1-4-16,-25 0-1 15,14 1 1-15,-9-1-1 16,15 6-2-16,5 1 2 16,25-6-5-16,-15-1 0 0,25-7 2 15,10 8-2 1,20 4 0-16,0 3 0 0,-11-2 3 15,1 1-6-15,-10-14 5 16,0-5-1-16,0 5 6 16,0-18 0-16,10 11 3 15,-10-18-3-15,0 19-2 16,10-6 1-16,10 1 2 15,-20 17-4-15,10-4-1 16,-30-2 1-16,40 0-1 16,-21 2-2-16,11-2-1 15,0 7-2-15,10 0 5 16,5-6-6-16,-15-1 6 15,0 2-4-15,-10-10 0 16,10 3 2-16,0 0-3 16,-25-8 3-16,15 8 0 15,-30 0-2-15,5-8 3 0,0 8-2 16,14-15 0-16,-14 22 1 15,5-15-1-15,-15-6-1 16,-30-7 1-16,-15-12-3 16,10-5-3-16,5 11 4 15,64 14 1-15,-14 12 0 16,15 6 0-16,0-5-1 15,10 5 2-15,15 8-4 16,5-1 0-16,5 0 2 16,-5 6 0-16,15-6 1 15,-15 1-1-15,-5-8 0 16,5-6-1-16,-5-6 2 0,-40-6 0 15,-15-2-7-15,-20-5 8 16,-6 7-1-16,11 5 1 16,-35-5 0-16,25 6-1 15,0-6 1-15,0 18 1 16,20-18 0-16,9 18-1 15,-4-5 1-15,25-2-1 16,5 1 0-16,0 1 1 16,10-8-2-16,-10-12 0 15,0-5 0-15,-10-8 1 16,-15-15-1-16,15-10-1 15,-35-20 2-15,29-13 0 16,-4-7-2-16,5 20 2 16,15 15-1-16,25 15 0 15,5 10 0-15,5 10 2 0,-5 3-2 16,5-3 1-16,-15 8 1 15,0 0 0-15,-10 7 1 16,5 5-3-16,5 15 2 16,-10-9-2-16,25 9 1 15,-15-2-1-15,25 0-1 16,-5-5 3-16,-5 5-2 15,-5 2 1-15,15-15 0 16,-10 8 1-16,-5-7-3 16,5 19 3-16,10-7 0 15,-26 0-2-15,26 2 2 16,0 11-2-16,-15-6 2 0,5 0-1 15,-5 1 1-15,15-1-2 16,-10-1 2-16,5 1-1 16,-5-5 0-16,-5-9-2 15,5-4 2-15,-5 4-1 16,5-11 2-16,-15 5-1 15,-10-5 1-15,15 6 0 16,-5 6 0-16,-10-1-1 16,35 2 0-16,-35-8 0 15,0 8-1-15,10 0 2 16,-20 0-1-16,25-3 0 15,15 3 0-15,-5 7 0 16,10-2 0-16,0 0-1 0,-5 0 1 16,5 8 0-16,10-6 0 15,-10 5-1-15,0-7 2 16,-5 0-1-16,4 0 0 15,1 2-1-15,0-7 0 16,-5-2 1-16,5 9-1 16,-10-22 1-16,-5 14 1 15,25-6-1-15,-10 7 1 16,-10 12-1-16,5 6 1 15,5-6 1-15,0 8-2 16,10-3-1-16,0 1 2 16,-10 2-2-16,0-8 1 15,10 0-1-15,-15 1 1 16,5-3 1-16,0 10-2 0,0-8 2 15,10 13-1-15,-15-13 0 16,15 13 1-16,-10-7-1 16,0 0-1-16,0 7 2 15,0 0 0-15,10 0 0 16,-15-5-1-16,5 5-2 15,10-8 3-15,-10 8-1 16,10-5 1-16,-10 5-1 16,10 0 0-16,0-7 0 15,0 7 0-15,0 0-1 16,0 0 2-16,-15 0 0 15,15 0-2-15,0 0 1 16,0 0-1-16,0 0 1 0,0 0 0 16,0 0 0-16,0 0 0 15,0 0 0-15,0 0 1 16,0 0-1-16,0 0 0 15,0 0 0-15,-10-6 1 16,10 6-2-16,0-7 2 16,-10 2-2-16,10-10-1 15,-10 10 4-15,-15-8-3 16,15 6 0-16,0 1 1 15,0-1 1-15,10 0-2 16,-15 1 0-16,15 6 1 16,0-7-1-16,-20 2 1 0,10 5-2 15,-5-7 2 1,5 1 0-16,0-1-1 0,0 2 0 15,10-10 1-15,-10 2-2 16,-15 1 2-16,15-1-2 16,-15 6 3-16,15-6-3 15,0 8 3-15,0-2-2 16,0 7 1-16,10-6-1 15,-15 6 2-15,15-7-1 16,-10 1-1-16,10 6 3 16,0-7-4-16,-10 0 2 15,10-6 0-15,-10 8-2 16,-5-2 3-16,15 1-2 15,0-1 1-15,-20 2-1 16,20-3 1-16,-10 8 1 16,10-7-2-16,0 2 2 0,-15 5-2 15,15-8 1-15,0 8 0 16,0-5 0-16,-10-2 1 15,10 7-1-15,0-6-1 16,-10-1 1-16,10-6 0 16,0 1 0-16,-10-8-1 15,0 7-1-15,10 6 2 16,-15-6 0-16,15 8-2 15,-10-2 3-15,10-6 0 16,-11 0-2-16,1-12 0 16,-5 12 3-16,-5-1-3 0,10 1 1 15,0-5 1 1,-15 11-1-16,15-6 2 0,0 6-4 15,-5 2 2-15,5-3-2 16,0 8 3-16,0-5-1 16,10-2-1-16,-10-13 1 15,10 14 1-15,0-1-1 16,-15 7 1-16,15 0-3 15,-10 0 3-15,0 0-1 16,10-5-1-16,0 5 2 16,0 0-1-16,0-8 0 15,0 8-1-15,0 0 1 16,0 0-2-16,-10 0 2 15,10 0-2-15,0 0 1 16,0 0 1-16,0 0-1 0,0 0 1 16,0 0-1-16,0 0 1 15,0 0 0-15,0 0 0 16,0 0-3-16,0 0 1 15,0 0 2-15,0 0-1 16,0 0 0-16,0 0 0 16,0 0 2-16,0 0-2 15,0 0 1-15,0 0-2 16,0 0 0-16,0 0 1 15,0 0 0-15,0 0 0 16,0 0 0-16,0 0 0 16,0 0 1-16,0 0-1 0,0 0 1 15,0 0 1 1,0 0-3-16,0 0 1 0,0 0 0 15,0 0-1-15,0 0 1 16,0 0-1-16,0 0 2 16,0 0-3-16,0 0 1 15,10 0 3-15,10 0 0 16,5 0-2-16,-5 0 2 15,15 0-2-15,-15 0 0 16,15 0 2-16,10 0-1 16,1 0 1-16,-16 0-2 15,40 0 2-15,-5 8-2 16,-10 4 1-16,-10 8 1 15,10-14-2-15,0 6 1 16,5 1 1-16,-15-6-1 0,-15 6 0 16,5-6 0-16,-15 6 1 15,5-13-2-15,-5 0 2 16,5 0-1-16,-15 5-1 15,10-5 1-15,-5 7 1 16,-5-1-1-16,20 1-1 16,-5 0 4-16,-25-7-5 15,10 0 2-15,-10 0 2 16,0 0-2-16,0 0 3 15,0 0 0-15,0 6 0 16,0-6-1-16,0 0 0 16,0 0-1-16,0 7-3 0,0-7 0 15,-10 0 0 1,-45 0 3-16,20 0-1 0,-20 0-1 15,-10 0 1-15,10 0-1 16,-5 0 2-16,5 0-2 16,-10 0 1-16,20 0 0 15,25 0 0-15,-5 0 0 16,5 0 0-16,-5 0 1 15,5 0-1-15,-5 0-1 16,15 0 1-16,-10 0 0 16,5 0 1-16,-5 0-3 15,-5 0 3-15,-5 0-2 16,-16 0-1-16,1-7 1 15,10 7 2-15,5 0 0 16,-5-6-3-16,0 6 2 0,15 0 0 16,-5 0 0-16,15 0 1 15,0 0-3-15,0 0 3 16,-5 0-2-16,15 0 1 15,0 0 0-15,0 0 0 16,0 0 0-16,0 0 0 16,0 0 0-16,0 0 1 15,0 0-1-15,0 0-1 16,0 0 2-16,0 0-3 15,0 0 2-15,0 0-1 16,0 0 1-16,0-7-2 16,0 7-2-16,0 0 2 0,0 0 0 15,0 0 0 1,0 0-2-16,0 0 1 0,0 0 1 15,0 0 1-15,0 0-1 16,0 0 2-16,0 0 0 16,0 33 1-16,0 17 0 15,15 8 0-15,-15 15-1 16,0-3-1-16,0-7 2 15,10 8-1-15,-10-11 0 16,0 3 0-16,0 2-1 16,0-7-2-16,0-20-3 15,0 2 2-15,0-35 0 16,0 2 4-16,0-1-4 15,0 6 3-15,0 16 0 16,0-10 1-16,0-11-1 0,10 6 2 16,0-6-2-16,-10-7 2 15,0 0-2-15,0 0-9 16,0 0-26-16,0 0-15 15,0 0-21-15,0 0-45 16,0 0-75-16,15 0-133 16</inkml:trace>
  </inkml:traceGroup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  <inkml:channel name="T" type="integer" max="2.14748E9" units="dev"/>
        </inkml:traceFormat>
        <inkml:channelProperties>
          <inkml:channelProperty channel="X" name="resolution" value="2226.01904" units="1/cm"/>
          <inkml:channelProperty channel="Y" name="resolution" value="3561.63013" units="1/cm"/>
          <inkml:channelProperty channel="F" name="resolution" value="2.84167" units="1/cm"/>
          <inkml:channelProperty channel="T" name="resolution" value="1" units="1/dev"/>
        </inkml:channelProperties>
      </inkml:inkSource>
      <inkml:timestamp xml:id="ts0" timeString="2014-07-04T00:29:55.338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DAA1306A-5BFA-4C76-B51F-145D28452F5A}" emma:medium="tactile" emma:mode="ink">
          <msink:context xmlns:msink="http://schemas.microsoft.com/ink/2010/main" type="inkDrawing" rotatedBoundingBox="4806,10739 11432,12888 10867,14628 4242,12479" semanticType="callout" shapeName="Other"/>
        </emma:interpretation>
      </emma:emma>
    </inkml:annotationXML>
    <inkml:trace contextRef="#ctx0" brushRef="#br0">6928 1418 109 0,'-30'7'136'0,"5"-1"-75"16,4 1-6-16,-4 5-14 16,15 1-18-16,-25 12-4 15,5-5-7-15,-15 6 0 16,-10 6 9-16,10 1-1 15,-10-2 2-15,10 1 0 16,-35 13-2-16,25-5-4 16,-10-2-1-16,-25 7 0 0,35 1 2 15,-25-8-2 1,14-6-1-16,1 1 1 0,-15-8 0 15,-20 8-7-15,35-1 0 16,-5-7-3-16,-5-5 0 16,30-7 0-16,-45-8-2 15,0-5 2-15,-1 0-1 16,-19 0 4-16,30 0 2 15,-30 0 0-15,10 0-3 16,-35 0-2-16,25 0 1 16,-11 0 2-16,-24 0-6 15,20 0-1-15,-5 0 2 16,-5 0 3-16,35 0 0 15,-25 0 1-15,39 0 1 16,-4-12-4-16,-10-1 1 0,0-7 5 16,-15 2-10-16,15-2 1 15,-10 0 0-15,10 8-1 16,9-1 0-16,36 0-6 15,10 1 8-15,15-1-3 16,-5 0 4-16,-20-7 3 16,30 1-1-16,-30-7-2 15,10 6-2-15,0-5 1 16,-10 0-1-16,10-8-2 15,0 8 1-15,-20-15 0 16,20 15 0-16,10-21 3 16,-5 14-1-16,-6-13 1 0,-9 1 1 15,20-1 0 1,10-7-2-16,-20 6 0 0,15 1 2 15,-15 0-1-15,10 7 0 16,-10 5-2-16,25 8 0 16,-5 5 1-16,15 2-2 15,-25 4 1-15,25-4-1 16,-20 5 1-16,5-7-2 15,-10 0 2-15,15-5-2 16,0-1 2-16,-5-1 0 16,-10-3 1-16,5-3 0 15,-15-7 1-15,10 9 0 16,15-1-3-16,-16 7 1 15,-9-15 0-15,25 14-2 16,-25-6 3-16,20 7-3 0,-20 12 2 16,25 0 1-16,-25-7-3 15,10-5 3-15,5 5-2 16,-15-5 1-16,10-1-1 15,-20-6-1-15,0-1 1 16,0 1 1-16,10 6-1 16,20 1 0-16,5-2 1 15,-15 14-1-15,15-5 0 16,-5 4 1-16,5-4-2 15,-5 5 2-15,-6-7-1 16,21 8 0-16,-15-8 0 16,5 7 0-16,-5-7 0 0,5 2-1 15,-5 5 1 1,5-1 0-16,-5 1 0 0,15 1-1 15,0-1-1-15,0 0 2 16,-5 6 0-16,15 2-2 16,-10-3 0-16,10-4 1 15,0 12 0-15,-10-6 2 16,10-1-3-16,0 7 2 15,0 0 1-15,0 0-2 16,0 0 2-16,-10 0 0 16,10-7-1-16,0 1-2 15,-10-6 2-15,10 4-1 16,0-4 0-16,-15 6 1 15,15 6-3-15,-10-7 2 16,10 0 2-16,0 7-3 0,0 0 2 16,0 0 0-16,0 0-1 15,0 0-1-15,0 0 2 16,0 0-1-16,0 0-1 15,0 0 1-15,0 0 1 16,0 0-1-16,0 0-1 16,0 0 1-16,0 0-1 15,0 0 0-15,0 0-3 16,0 0 3-16,0 0-5 15,0 0 5-15,0 0 1 16,0 0 3-16,35 0-3 16,-15 0 1-16,25 0 1 0,-10 0-1 15,0 0-1 1,5 0 0-16,5 0 2 0,11 0-3 15,-11 0 3-15,0 7 1 16,0 0-2-16,-10-1-1 16,-15 1 2-16,-5-7-1 15,-5 0 1-15,0 0 0 16,-10 0 0-16,20 0-2 15,-20 0 1-15,15 0 0 16,-5 0 0-16,-10 0 0 16,10 0 1-16,0 0 0 15,-10 0-1-15,0 0 1 16,0 0 0-16,0 0 0 15,0 0 1-15,0 0 1 16,0 0 0-16,0 5-1 0,0-5-1 16,0 0 0-16,0 0 2 15,0 0-3-15,0 0-2 16,0 0 1-16,0 0 2 15,-20 0-4-15,-35 0 4 16,10 0 0-16,-10 0-1 16,0 0-1-16,-5 0 1 15,-6 8 0-15,11 24-1 16,10-14 2-16,10-10-1 15,15-8 0-15,10 0 1 16,-15 0-1-16,-5 0-1 16,-5 12 1-16,10 1-3 0,5 0 3 15,10-6 0 1,-15-2-1-16,15 8 1 0,0-6 1 15,10 0-2-15,-25-7 1 16,15 0 0-16,0 6 0 16,-15 1 1-16,5 6-1 15,10-8 0-15,10-5 0 16,0 0 0-16,0 0 0 15,0 0 0-15,0 0 1 16,0 0-3-16,0 0 1 16,0 0-2-16,0 0 0 15,0 0-2-15,0 0 2 16,0 0-1-16,0 0-1 15,0 0 4-15,0 0-2 16,0 0 3-16,0 0-1 0,0 0 2 16,20 0 0-16,-10 0 1 15,15 0-2-15,-15 7 0 16,35 6 1-16,-10 7 0 15,20-2-1-15,0 9 0 16,25 4 0-16,-15 21 2 16,15 6-3-16,-24 0 2 15,-11 0-1-15,-5-13 2 16,5-7-4-16,-20-11 4 15,-5-9-3-15,-5-10 3 16,-15-8-2-16,0 0 0 16,0 0 1-16,0 0 0 0,0 0 1 15,10 0-2 1,-10 0 2-16,0 0-2 0,0 0 3 15,0 0-2-15,0 0 1 16,0 0-1-16,0 0-3 16,0 0-9-16,0 0-13 15,0 0-23-15,-25 0-24 16,-40 12-47-16,-15 21-145 15</inkml:trace>
  </inkml:traceGroup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  <inkml:channel name="T" type="integer" max="2.14748E9" units="dev"/>
        </inkml:traceFormat>
        <inkml:channelProperties>
          <inkml:channelProperty channel="X" name="resolution" value="2226.01904" units="1/cm"/>
          <inkml:channelProperty channel="Y" name="resolution" value="3561.63013" units="1/cm"/>
          <inkml:channelProperty channel="F" name="resolution" value="2.84167" units="1/cm"/>
          <inkml:channelProperty channel="T" name="resolution" value="1" units="1/dev"/>
        </inkml:channelProperties>
      </inkml:inkSource>
      <inkml:timestamp xml:id="ts0" timeString="2014-07-04T00:30:41.042"/>
    </inkml:context>
    <inkml:brush xml:id="br0">
      <inkml:brushProperty name="width" value="0.21167" units="cm"/>
      <inkml:brushProperty name="height" value="0.21167" units="cm"/>
      <inkml:brushProperty name="fitToCurve" value="1"/>
    </inkml:brush>
  </inkml:definitions>
  <inkml:traceGroup>
    <inkml:annotationXML>
      <emma:emma xmlns:emma="http://www.w3.org/2003/04/emma" version="1.0">
        <emma:interpretation id="{8EBD8DB8-FBD2-4970-A14B-1944B683DA7B}" emma:medium="tactile" emma:mode="ink">
          <msink:context xmlns:msink="http://schemas.microsoft.com/ink/2010/main" type="inkDrawing"/>
        </emma:interpretation>
      </emma:emma>
    </inkml:annotationXML>
    <inkml:trace contextRef="#ctx0" brushRef="#br0">246 122 166 0,'0'-36'119'0,"0"10"-51"16,0 0-14-1,8 10 3-15,-8 2-11 0,0 8-12 16,12-4-6-16,-12 10-4 16,0 0-5-16,8 0 2 15,-8 0 7-15,0 0 5 16,0 0-2-16,0 0 1 15,0 0-3-15,0 0-5 16,0 0-8-16,0 0-7 16,0 0 0-16,0 16-2 15,0 14 0-15,0 16-1 16,0 10-2-16,0 0-2 15,-20 6 1-15,-4 10-1 16,-4-10-1-16,12-2 0 0,-4-2 1 16,-8-8-2-16,20 2 1 15,-1-6 0-15,1 6 1 16,8-2 0-16,-12-8-1 15,4 14 2-15,-8 0-2 16,-4 16 1-16,-4-6-2 16,12-4 1-16,4-10-2 15,0-6 2-15,8-10-2 16,0-12 1-16,0 8 0 16,0-6-2-16,0-2 1 15,0 2 0-15,0 0 1 16,36 0 0-16,16 0 1 15,-7-2 0-15,11-2 1 0,-4-2-2 16,21-4 0 0,-1-12-2-16,9-4 4 0,-21 0-2 15,33 0 2-15,-33 0-2 16,20 0 0-16,-7-4 0 15,-21-12 0-15,-7 6 1 16,-9 0-2-16,-16 4 0 16,-12 0 1-16,0 2-3 15,-8 4 1-15,0-10-8 16,12 0-7-16,4-12 3 15,20-8-3-15,1 0-5 16,-21-2-7-16,-8 8 1 0,-8 2-10 16,0 8-41-1,-69 2-72-15,-23 8-92 0</inkml:trace>
  </inkml:traceGroup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  <inkml:channel name="T" type="integer" max="2.14748E9" units="dev"/>
        </inkml:traceFormat>
        <inkml:channelProperties>
          <inkml:channelProperty channel="X" name="resolution" value="2226.01904" units="1/cm"/>
          <inkml:channelProperty channel="Y" name="resolution" value="3561.63013" units="1/cm"/>
          <inkml:channelProperty channel="F" name="resolution" value="2.84167" units="1/cm"/>
          <inkml:channelProperty channel="T" name="resolution" value="1" units="1/dev"/>
        </inkml:channelProperties>
      </inkml:inkSource>
      <inkml:timestamp xml:id="ts0" timeString="2014-07-04T00:30:41.672"/>
    </inkml:context>
    <inkml:brush xml:id="br0">
      <inkml:brushProperty name="width" value="0.21167" units="cm"/>
      <inkml:brushProperty name="height" value="0.21167" units="cm"/>
      <inkml:brushProperty name="fitToCurve" value="1"/>
    </inkml:brush>
  </inkml:definitions>
  <inkml:traceGroup>
    <inkml:annotationXML>
      <emma:emma xmlns:emma="http://www.w3.org/2003/04/emma" version="1.0">
        <emma:interpretation id="{F53FECC6-BD05-48E9-A4ED-4750FF66525B}" emma:medium="tactile" emma:mode="ink">
          <msink:context xmlns:msink="http://schemas.microsoft.com/ink/2010/main" type="inkDrawing"/>
        </emma:interpretation>
      </emma:emma>
    </inkml:annotationXML>
    <inkml:trace contextRef="#ctx0" brushRef="#br0">-24 5 118 0,'0'-5'194'0,"0"5"-99"16,-8 0-18-16,8 0-13 16,0 0-13-16,0 0-20 15,0 0-7-15,0 0 6 16,0 0-1-16,52 0-7 15,12 0-4-15,17 0-5 16,0 0-2-16,23 0-3 16,-3 0 4-16,8 0-6 15,-5 0-2-15,5 0-1 16,0 0 0-16,-29 0-2 15,-27 0-1-15,-25 0 1 0,-20 0-1 16,-8 0 3 0,0 0-5-16,0 0-26 0,-36 0-49 15,-37 0-104-15,5 0-181 16</inkml:trace>
  </inkml:traceGroup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  <inkml:channel name="T" type="integer" max="2.14748E9" units="dev"/>
        </inkml:traceFormat>
        <inkml:channelProperties>
          <inkml:channelProperty channel="X" name="resolution" value="2226.01904" units="1/cm"/>
          <inkml:channelProperty channel="Y" name="resolution" value="3561.63013" units="1/cm"/>
          <inkml:channelProperty channel="F" name="resolution" value="2.84167" units="1/cm"/>
          <inkml:channelProperty channel="T" name="resolution" value="1" units="1/dev"/>
        </inkml:channelProperties>
      </inkml:inkSource>
      <inkml:timestamp xml:id="ts0" timeString="2014-07-04T00:30:42.594"/>
    </inkml:context>
    <inkml:brush xml:id="br0">
      <inkml:brushProperty name="width" value="0.21167" units="cm"/>
      <inkml:brushProperty name="height" value="0.21167" units="cm"/>
      <inkml:brushProperty name="fitToCurve" value="1"/>
    </inkml:brush>
  </inkml:definitions>
  <inkml:traceGroup>
    <inkml:annotationXML>
      <emma:emma xmlns:emma="http://www.w3.org/2003/04/emma" version="1.0">
        <emma:interpretation id="{4A778B5A-960C-4C39-8C2B-464DC8D7FF80}" emma:medium="tactile" emma:mode="ink">
          <msink:context xmlns:msink="http://schemas.microsoft.com/ink/2010/main" type="inkDrawing"/>
        </emma:interpretation>
      </emma:emma>
    </inkml:annotationXML>
    <inkml:trace contextRef="#ctx0" brushRef="#br0">118 326 83 0,'36'0'82'0,"0"0"-9"16,1 0-16-16,7 0-2 0,-8 0-9 15,0 0-3-15,17-6-8 16,-1-8-10-16,4-2-8 15,5 10 1-15,-17-14-6 16,12 0 1-16,-31 0-6 16,23-12-1-16,-4 2-5 15,-8 0 2-15,-11 4-4 16,-5 6 3-16,-20-2 7 15,0 12 12-15,0 0 3 16,0 4-15-16,0-4-3 16,-37 6-8-16,-35-6 4 15,-9 4 2-15,9 2-2 16,-17 4-1-16,37 0-1 15,-20 0 2-15,-1 0-1 0,21 10 5 16,-5 10-4 0,13 6 1-16,8 0 2 0,-8 4-3 15,15 6-1-15,-3 4 1 16,12 6-2-16,20 0 0 15,0 6 1-15,0-6-2 16,0 6 0-16,65-17 0 16,-5 11 1-16,12-15 4 15,9-5 1-15,-9-11-3 16,17-5-1-16,-17-5 3 15,9-5-2-15,-17 0-1 16,-31 0-2-16,23 0-14 0,-32 0-44 16,4-5-103-1,-8-16-136-15</inkml:trace>
  </inkml:traceGroup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  <inkml:channel name="T" type="integer" max="2.14748E9" units="dev"/>
        </inkml:traceFormat>
        <inkml:channelProperties>
          <inkml:channelProperty channel="X" name="resolution" value="2226.01904" units="1/cm"/>
          <inkml:channelProperty channel="Y" name="resolution" value="3561.63013" units="1/cm"/>
          <inkml:channelProperty channel="F" name="resolution" value="2.84167" units="1/cm"/>
          <inkml:channelProperty channel="T" name="resolution" value="1" units="1/dev"/>
        </inkml:channelProperties>
      </inkml:inkSource>
      <inkml:timestamp xml:id="ts0" timeString="2014-07-04T00:30:43.337"/>
    </inkml:context>
    <inkml:brush xml:id="br0">
      <inkml:brushProperty name="width" value="0.21167" units="cm"/>
      <inkml:brushProperty name="height" value="0.21167" units="cm"/>
      <inkml:brushProperty name="fitToCurve" value="1"/>
    </inkml:brush>
  </inkml:definitions>
  <inkml:traceGroup>
    <inkml:annotationXML>
      <emma:emma xmlns:emma="http://www.w3.org/2003/04/emma" version="1.0">
        <emma:interpretation id="{F7000015-B24B-4792-AA46-F7E218C57348}" emma:medium="tactile" emma:mode="ink">
          <msink:context xmlns:msink="http://schemas.microsoft.com/ink/2010/main" type="inkDrawing"/>
        </emma:interpretation>
      </emma:emma>
    </inkml:annotationXML>
    <inkml:trace contextRef="#ctx0" brushRef="#br0">563 1 90 0,'0'0'197'15,"0"0"-90"-15,0 0-23 16,0 0-17-16,0 0-18 16,0 0-23-16,-8 0-2 15,-4 0 0-15,-12 0-6 16,3 0-9-16,-15 0-6 15,-8 0 2-15,-8 15-2 16,-5 16 2-16,-3 5-1 16,-12 0-1-16,28 5 3 15,-1 0 4-15,9-10 0 16,0 5-1-16,28-1-1 15,8 1-2-15,0-5-4 0,0 5-1 16,0 5-3-16,0-10 1 16,52 5 1-16,4-16-1 15,-3 6 2-15,-9-16-2 16,20 0 1-16,5-5 3 15,-5-5 1-15,8 0-2 16,9 0 2-16,-9 0-1 16,-28-10-2-16,17-11-1 15,-25-4-5-15,-8 4-16 16,0-4-27-16,-12 9-25 15,4 6-73-15,-12 0-94 16</inkml:trace>
  </inkml:traceGroup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  <inkml:channel name="T" type="integer" max="2.14748E9" units="dev"/>
        </inkml:traceFormat>
        <inkml:channelProperties>
          <inkml:channelProperty channel="X" name="resolution" value="2226.01904" units="1/cm"/>
          <inkml:channelProperty channel="Y" name="resolution" value="3561.63013" units="1/cm"/>
          <inkml:channelProperty channel="F" name="resolution" value="2.84167" units="1/cm"/>
          <inkml:channelProperty channel="T" name="resolution" value="1" units="1/dev"/>
        </inkml:channelProperties>
      </inkml:inkSource>
      <inkml:timestamp xml:id="ts0" timeString="2014-07-04T00:30:44.380"/>
    </inkml:context>
    <inkml:brush xml:id="br0">
      <inkml:brushProperty name="width" value="0.21167" units="cm"/>
      <inkml:brushProperty name="height" value="0.21167" units="cm"/>
      <inkml:brushProperty name="fitToCurve" value="1"/>
    </inkml:brush>
  </inkml:definitions>
  <inkml:traceGroup>
    <inkml:annotationXML>
      <emma:emma xmlns:emma="http://www.w3.org/2003/04/emma" version="1.0">
        <emma:interpretation id="{D4F636B5-4F4D-4201-8879-CA6709CA023C}" emma:medium="tactile" emma:mode="ink">
          <msink:context xmlns:msink="http://schemas.microsoft.com/ink/2010/main" type="inkDrawing"/>
        </emma:interpretation>
      </emma:emma>
    </inkml:annotationXML>
    <inkml:trace contextRef="#ctx0" brushRef="#br0">-6-2 41 0,'16'0'174'16,"-16"0"-83"-16,20 0-22 0,-4 0-12 16,4 15 0-16,-4 21-13 15,4 5-6-15,-3-5-3 16,-1 20-5-16,-4 6-3 15,12-2-6-15,-12 12-2 16,12-6 0-16,-4-4 2 16,-11 5-1-16,-1 9-6 15,12 0 3-15,-20 6-4 16,8-4-5-16,0 4-4 15,0-11 0-15,0 0 1 16,4-4-3-16,-12-5 2 16,0-12 0-16,0-8 3 15,0-12 0-15,0-4 1 16,8-10 1-16,-8-6-1 15,0-6-2-15,0 2 0 0,0-6-2 16,0 0-4-16,0 0 2 16,0 0-2-16,0 0 0 15,0 0 2-15,0 0-3 16,0 0 1-16,0 0 0 15,0 0 6-15,0 0-2 16,8-16-1-16,-8-10-3 16,8-10 0-16,4-10 1 15,5 6-2-15,3-1 1 16,4 0 0-16,4 5 0 15,-12 5-1-15,13 1 1 16,-1 4 0-16,-4 1 0 0,-4-6-1 16,4 15 0-16,5 6 0 15,-9 6 0-15,-4 4-3 16,4 0 0-16,-20 0 1 15,16 0 2-15,20 0 1 16,-19 26 1-16,19 14 1 16,-8 1-2-16,0 0 1 15,-12 0 0-15,5-1 0 16,-13 2 0-16,0-8 0 15,8 2-1-15,-4 0 3 16,-4 0 1-16,-8 0-3 16,8 0 0-16,0 0 2 15,-8-10-4-15,12-16 0 16,-12 0 1-16,0-4-2 15,0-6-5-15,0 0-15 0,0 0-22 16,0 0-49-16,0 0-88 16,-36 0-172-16</inkml:trace>
  </inkml:traceGroup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  <inkml:channel name="T" type="integer" max="2.14748E9" units="dev"/>
        </inkml:traceFormat>
        <inkml:channelProperties>
          <inkml:channelProperty channel="X" name="resolution" value="2226.01904" units="1/cm"/>
          <inkml:channelProperty channel="Y" name="resolution" value="3561.63013" units="1/cm"/>
          <inkml:channelProperty channel="F" name="resolution" value="2.84167" units="1/cm"/>
          <inkml:channelProperty channel="T" name="resolution" value="1" units="1/dev"/>
        </inkml:channelProperties>
      </inkml:inkSource>
      <inkml:timestamp xml:id="ts0" timeString="2014-07-03T23:57:32.136"/>
    </inkml:context>
    <inkml:brush xml:id="br0">
      <inkml:brushProperty name="width" value="0.21167" units="cm"/>
      <inkml:brushProperty name="height" value="0.211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65D7E68B-6C95-466C-919F-98B28BBF750D}" emma:medium="tactile" emma:mode="ink">
          <msink:context xmlns:msink="http://schemas.microsoft.com/ink/2010/main" type="inkDrawing" rotatedBoundingBox="2694,1135 32971,13299 32484,14512 2207,2347" semanticType="callout" shapeName="Other"/>
        </emma:interpretation>
      </emma:emma>
    </inkml:annotationXML>
    <inkml:trace contextRef="#ctx0" brushRef="#br0">-56 24 156 0,'-14'-24'81'0,"-5"-4"-27"15,12 9-10-15,7 14-1 16,0 1-17-16,0 4-8 0,0 0-2 16,0 0-2-16,0 0-3 15,0 0 1-15,0 0 2 16,0 0 14-16,40 0-5 15,19 23-5-15,41 15-1 16,-5 5-7-16,19 8-1 16,11 7-2-16,15 8 6 15,-11-5 15-15,18 6 0 16,-7 14-5-16,7-7-13 15,-7 12 2-15,-1 9-3 16,-17-5 4-16,18 9-4 16,14 0-1-16,-14-4-1 15,25 0 0-15,-10 4-2 16,18-4 0-16,22 0 4 15,-30-1-3-15,-3-9-1 0,-15 15 3 16,-22-10-5-16,37 14 2 16,-4-10-2-16,30 30 0 15,32-2 5-15,34 1 1 16,33 10-4-16,7-24 0 15,8 10-1-15,-15-7 3 16,0-7-6-16,-8 3 7 16,1-3-6-16,3-1 1 15,15 10 1-15,-4 8-3 16,0 6 1-16,-7-5 1 15,-18 1-1-15,-15-2-1 16,7 2 1-16,-7-2 0 0,-8-4 1 16,8-3 1-16,7-2 0 15,11-4-1-15,-3 0-1 16,3-4 1-16,15-7-1 15,-41-2 0-15,8-2 1 16,-26 0 6-16,7 6-8 16,30 4 2-16,22 5 0 15,15 0 2-15,10 5-3 16,5-7 2-16,-5 2 1 15,-10-9-1-15,10-6 0 16,-10-3-2-16,3-1 0 16,12-5 0-16,10 6 0 15,11 7-1-15,12-2 0 16,-19 2 0-16,-22-2 1 15,-8 13-1-15,-28-2 0 0,21 7 0 16,18-1 1-16,31-4-1 16,43-4 1-16,-11-1-1 15,11 5-1-15,-18-9 2 16,-26-1-1-16,-4 5 0 15,-36 5-1-15,0-9 0 16,-23 3-1-16,-7 10 0 16,-11-8 0-16,1-5 0 15,10-2 0-15,-4-7-3 16,-14-10 5-16,7-2-3 15,-22 6 3-15,15-9-3 16,-8 5 2-16,-36-5 0 0,22 9-2 16,-19-9 2-16,-18-1-1 15,0 11-1-15,-15-1 2 16,1 5-1-16,-9-5 2 15,1 5-3-15,0-1 1 16,-4 6 0-16,30 0 1 16,-11 4-2-16,-16 0 3 15,9 10-2-15,-12 6 2 16,-4 7-1-16,-18 5-1 15,1 16 2-15,6 4-1 16,4-5 0-16,30-1 0 16,-15 1 1-16,29 6 0 15,4-7-1-15,0 10 3 16,7-9-1-16,-3-3-2 15,-4-2 1-15,-11-15 0 0,-22 1-2 16,-59-23-9-16,-15-15-44 16,-66 0-130-16</inkml:trace>
  </inkml:traceGroup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  <inkml:channel name="T" type="integer" max="2.14748E9" units="dev"/>
        </inkml:traceFormat>
        <inkml:channelProperties>
          <inkml:channelProperty channel="X" name="resolution" value="2226.01904" units="1/cm"/>
          <inkml:channelProperty channel="Y" name="resolution" value="3561.63013" units="1/cm"/>
          <inkml:channelProperty channel="F" name="resolution" value="2.84167" units="1/cm"/>
          <inkml:channelProperty channel="T" name="resolution" value="1" units="1/dev"/>
        </inkml:channelProperties>
      </inkml:inkSource>
      <inkml:timestamp xml:id="ts0" timeString="2014-07-04T00:31:04.779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432 113 13 0,'-20'-26'58'0,"4"6"-35"16,16 20-17-16,0 0 1 15,0-6 7-15,0 6 17 16,0-4 13-16,0 4 2 16,0 0-3-16,0-6 4 15,0 6 4-15,0 0 1 16,0 0-1-16,0 0-14 15,0 0-7-15,-12 0-11 16,12 0-8-16,0 0-7 16,0 0-1-16,0 0 1 15,0 0 4-15,-8 0 5 16,8 0-1-16,0 0 0 15,0 0-2-15,0 0-2 0,0 0 2 16,0 0 0 0,0 0 0-16,0 0-3 0,0 0-1 15,0 0 1-15,0 0 0 16,0 0 1-16,0 0 1 15,0 0-3-15,0 0 2 16,-8 0 0-16,8 0-2 16,-8 0 0-16,0 0-2 15,8 0 0-15,0 0 0 16,-12 0 1-16,12 0-3 15,0 0 2-15,0 16 6 16,0 14 4-16,0 6-4 0,-8 0-5 16,0-6-3-16,8-4 0 15,-8 0 0-15,8-6 0 16,0 0-1-16,-12 6 2 15,12-6-2-15,-8 6 0 16,-1-6 0-16,1-4 1 16,8 4-1-16,-12 2-1 15,12-12 1-15,0 10 0 16,-8 6 0-16,8-1 1 15,-8-4 0-15,0-1 1 16,0-10-3-16,8 6 1 16,-12-1 1-16,12-5-2 15,-8 5 0-15,8-4 0 16,0 9 0-16,-8 0 1 15,8 6-1-15,-8 0 1 0,-4-1-1 16,-4 0 2-16,8 7-1 16,0-8-1-16,8 2 0 15,-12 0 0-15,12 0 0 16,0 0 1-16,-8-2 0 15,0-2 0-15,8 8-1 16,-8-10 0-16,-5 6 1 16,13-6-2-16,-8 2 2 15,8 8-1-15,0-14 0 16,0 14 0-16,0-4 0 15,0 0 2-15,-8 9-3 16,8-4 2-16,0-1-2 0,-8 1 2 16,8-5-1-1,0-1 0-15,0 1 0 0,0-1-1 16,0 6 1-16,0-6 0 15,0 7-1-15,0-2 2 16,0 0-1-16,0 6 0 16,0-10 1-16,0 14 0 15,0-8 1-15,0 4-1 16,0-16-1-16,0 10 1 15,0-8-2-15,0 2 1 16,0-2 1-16,0 4-1 16,0-2 1-16,0 8 0 15,0-2 0-15,0-4 0 16,0 4 0-16,0-4-3 15,0-1 3-15,0-4 0 0,0 4-1 16,0 1 1-16,0 0 0 16,0 4 1-16,0 6-2 15,0-6 1-15,0 2 0 16,0-12-2-16,-8 6 2 15,8-6-1-15,0 0-1 16,0 0 1-16,-12 12 0 16,12-6 1-16,-8 8 0 15,8-2-3-15,0-6 3 16,-8-2-2-16,8-2 1 15,-8-2 0-15,8 6 0 16,0 10 0-16,-12-6 0 0,4 11-1 16,8-6 1-16,-8-3 0 15,8-7 0-15,-8 6 0 16,8-6-2-16,0 1 3 15,0 4-2-15,0 1 1 16,0-6 0-16,0 1 0 16,0-6-1-16,0-4 1 15,0-6 0-15,0-10-2 16,0 0 1-16,0 0 1 15,0 0-1-15,0 0-1 16,0 0 1-16,0 0 1 16,0 0 0-16,0 0 0 15,0 0-2-15,0 0 1 16,0 0 1-16,0 0 0 15,16 0 1-15,40 0 4 0,-3 0-1 16,19 0-3-16,-12 0 0 16,13 0 0-16,7 0 0 15,9 0 1-15,19 0-1 16,1 0 0-16,-12 0 0 15,3-5-2-15,-19 5 2 16,7-5-1-16,-24-1 2 16,5 6-4-16,-13-4 4 15,-4 4-2-15,29-6 0 16,-9 6 0-16,17-4 0 15,3 4 0-15,-11 0 0 16,-1 0 1-16,-27 0-1 0,-1 0 0 16,-8 0 1-16,-8 0-2 15,1 0 2-15,-1 0-1 16,0 0 0-16,0 0 2 15,-20 0-4-15,33 0 4 16,-17 0-4-16,4 0 4 16,0 0-4-16,-8 0 4 15,9 0-2-15,23 0 0 16,-4 0 0-16,5 0 0 15,11 0 1-15,-28 0-1 16,13 0-1-16,-33-6 1 16,12 6 0-16,20 0 0 15,-3-4 1-15,-1 4-4 16,4 0 5-16,-12 0-2 15,9 0 0-15,-1 0 0 0,4 0-2 16,-11 0 2 0,7 0 3-16,-8 0-6 0,21 0 3 15,-13 0 2-15,4 0-2 16,-20 0 0-16,17 0 0 15,-9 0 0-15,12 0 0 16,-12 0 1-16,9 0-1 16,-1 0 0-16,-8 0 0 15,-7 0 0-15,-1 0 0 16,0 0 0-16,-16 0 0 15,16 0-1-15,9 0 2 16,-9 0 0-16,-4 0-2 0,4 0 2 16,0 0-1-16,21 0-1 15,-13 0 2-15,0 0 0 16,0 4-1-16,-15 2-1 15,-5-6 2-15,-4 4-1 16,-4 2-1-16,4-2 1 16,16 2 1-16,0-6-2 15,-3 5 2-15,23-5-2 16,-20 0 2-16,17 5 0 15,-17-5-1-15,0 0 0 16,-8 6-1-16,-12-6 1 16,12 4 0-16,-12 2 0 15,13-2 1-15,-13 6-2 16,12-4 1-16,-12 0 0 15,4-2 0-15,24 2 1 0,-16-2-2 16,-3-4 1-16,3 6 0 16,-12-2 1-16,-4 2-1 15,4-6 0-15,4 4 0 16,4 8 0-16,-12-12-1 15,-12 0 2-15,8 0-1 16,-8 0 0-16,0 0 0 16,0 0 2-16,0 0-1 15,0 0 1-15,0 0 0 16,0 0 1-16,0 0 0 15,0 0-1-15,0 0 3 16,0 0-4-16,0 0 3 0,0-26-3 16,0 16-2-16,0-22 1 15,0 18 0-15,0-8 0 16,0-2-2-16,0-2 2 15,-8-10 0-15,-4 0 0 16,12 0 0-16,-16 6 0 16,16 4 0-16,-8 1 0 15,-4-6 2-15,12 0-2 16,-8-5 0-16,8-4-2 15,0 4 4-15,-8 0-4 16,8 0 4-16,0 0-1 16,0 10 0-16,0 0 2 15,-8 2 2-15,8 2 3 16,0 8-1-16,0-8 1 15,0-2-6-15,-12 8 2 0,12-4 0 16,0-1-2-16,0-4-2 16,0 4 1-16,-8 0 1 15,8 1-2-15,0-6-1 16,-8 6 1-16,8-6 1 15,0 1-2-15,-8-1 2 16,8 6-1-16,0-6 0 16,0 1 0-16,0 0-2 15,0-1 3-15,0-5-2 16,0 6 2-16,0-7-1 15,0 2-1-15,0 0 3 16,0-16-1-16,0 10-1 0,0 0 0 16,0-16 0-16,0 12 1 15,-8 4-1-15,8-10 0 16,0 4-1-16,-12 6 2 15,12 6-1-15,0 4 0 16,0 1 1-16,0-6-1 16,0 1 1-16,0 4-1 15,0-5 1-15,0 1 0 16,0 4 0-16,0 0-1 15,0 1 3-15,0 4-1 16,0-9-1-16,0 4 4 16,0 0-5-16,-8 2 0 15,8 2 0-15,0-14 2 16,0 16-2-16,0-10 0 15,0 8 0-15,0-2 1 0,0-2-2 16,0-6 2-16,0 8 0 16,0-8-1-16,0 8 0 15,0-8 1-15,0 7-1 16,0 0 2-16,0-6-1 15,0 5-1-15,0 6 0 16,0-6 1-16,0 0-1 16,0 6 0-16,0-6 0 15,0-14-1-15,0 14 1 16,0-10 1-16,0 16-2 15,0-6 1-15,0 10 0 16,0 6 0-16,0 0 0 0,0 6 1 16,0-6-2-16,0 4 2 15,0 0-3-15,0-4 2 16,0-4 0-16,0-12-2 15,0 10 4-15,0-4-4 16,0 0 4-16,0 4-4 16,0 0 4-16,0 6-2 15,-8 0-2-15,-1 4 4 16,9 6-2-16,-12-4 2 15,4-2-2-15,8-8-1 16,-8 2 2-16,0-8-2 16,8 6 0-16,-20 2 1 15,-4 2 1-15,12 6 0 16,12 4-3-16,-16 0 3 15,0 0-4-15,-4 0-2 0,-9 0 3 16,-7 0 0-16,4 0 0 16,-4 0 3-16,0 0-3 15,-1 0 4-15,-7 0-2 16,8 0 1-16,-8 0-3 15,-13 0 3-15,-11 0-2 16,12 0 2-16,-5 0-2 16,-3 0 3-16,20 0-3 15,-9 0 2-15,5 0-2 16,12 0 2-16,-8 0-1 15,-1 0 1-15,1 0-1 16,8 0 1-16,0 0-2 0,-8 0 2 16,15 0-2-16,5 0 1 15,4 0 1-15,20 0-1 16,-8 0 0-16,0 0 2 15,-12 0-2-15,12 0 0 16,-16 0-2-16,-4 0 2 16,-1 0 0-16,-7 0 0 15,12 0 0-15,-4 0-1 16,0 0 1-16,12 0 3 15,-21 0-3-15,17 0 0 16,4 0-2-16,-12-6 4 16,4 2-2-16,-12 4 0 15,-1-6 1-15,1 6 0 16,8 0-2-16,-8 0 1 15,0 0 1-15,12 0 0 0,-5 0-2 16,1 0 2-16,4-4 1 16,-4 4-2-16,12-6 4 15,-12 6-3-15,-9-6 1 16,1 2-2-16,0 4 1 15,-8-6-2-15,-9 6 1 16,9 0 1-16,8 0 0 16,0 0 0-16,0 0-1 15,7 0 3-15,-7-4-3 16,0 4 2-16,-8 0-2 15,0 0 2-15,-1-6-2 16,1 2 0-16,-20 4 1 0,3 0-1 16,17 0-1-16,-20 0 1 15,-1 0 0-15,33 0 0 16,-24 0-2-16,12 0 3 15,15 0-1-15,13 0 1 16,-4 0 0-16,4 0-1 16,-12 0 1-16,-8 0 0 15,-25 0 0-15,5 0-2 16,-4 0 1-16,-13 0 1 15,9 0-1-15,4 4 1 16,7 2-2-16,5-2 2 16,16 6-2-16,12-10 2 15,-8 6 1-15,11 0-2 16,-3-6 1-16,4 4 0 15,8-4 1-15,-12 0-2 0,12 0 0 16,-20 0 0-16,-16 0 0 16,7 0 0-16,-7 0 0 15,0 0 0-15,-16 0 0 16,3 0 0-16,-3 0 0 15,-5 0 0-15,21 0 0 16,8 0 0-16,20 0 0 16,-20 0 0-16,16 0 0 15,4 0 0-15,-5 0 0 16,-3 0 0-16,-4 0 0 15,12 0 0-15,-12 0 0 16,8-4 0-16,-16-2 0 0,27 0 0 16,-15 2 0-16,4-2 0 15,-8-4 0-15,4 6 0 16,4-2 0-16,4 1 0 15,8 5 0-15,-4 0 0 16,12 0 0-16,-8 0 0 16,8 0 0-16,0 0 0 15,0 0 0-15,0 0 0 16,-9 0 0-16,9 0 0 15,0 0 0-15,0 0 0 16,0 0-2-16,0 0-2 16,0 0-3-16,0 0-5 15,0 0-13-15,-8 0-29 16,-20 0-20-16,-16 0-68 15,-8 0-229-15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  <inkml:channel name="T" type="integer" max="2.14748E9" units="dev"/>
        </inkml:traceFormat>
        <inkml:channelProperties>
          <inkml:channelProperty channel="X" name="resolution" value="2226.01904" units="1/cm"/>
          <inkml:channelProperty channel="Y" name="resolution" value="3561.63013" units="1/cm"/>
          <inkml:channelProperty channel="F" name="resolution" value="2.84167" units="1/cm"/>
          <inkml:channelProperty channel="T" name="resolution" value="1" units="1/dev"/>
        </inkml:channelProperties>
      </inkml:inkSource>
      <inkml:timestamp xml:id="ts0" timeString="2014-07-04T00:31:35.390"/>
    </inkml:context>
    <inkml:brush xml:id="br0">
      <inkml:brushProperty name="width" value="0.21167" units="cm"/>
      <inkml:brushProperty name="height" value="0.21167" units="cm"/>
      <inkml:brushProperty name="fitToCurve" value="1"/>
    </inkml:brush>
  </inkml:definitions>
  <inkml:trace contextRef="#ctx0" brushRef="#br0">247 122 166 0,'0'-36'119'0,"0"10"-51"16,0 0-14-1,8 10 3-15,-8 2-11 0,0 8-12 16,12-4-6-16,-12 10-4 16,0 0-5-16,9 0 2 15,-9 0 7-15,0 0 5 16,0 0-2-16,0 0 1 15,0 0-3-15,0 0-5 16,0 0-8-16,0 0-7 16,0 0 0-16,0 16-2 15,0 14 0-15,0 16-1 16,0 10-2-16,0 1-2 15,-21 4 1-15,-3 11-1 16,-4-10-1-16,12-1 0 0,-4-4 1 16,-8-7-2-16,20 2 1 15,-1-6 0-15,1 6 1 16,8-2 0-16,-12-8-1 15,4 14 2-15,-8 0-2 16,-4 16 1-16,-4-6-2 16,12-4 1-16,4-10-2 15,0-6 2-15,8-10-2 16,0-12 1-16,0 8 0 16,0-6-2-16,0-2 1 15,0 2 0-15,0 0 1 16,36 0 0-16,16 0 1 15,-7-2 0-15,11-2 1 0,-4-2-2 16,21-4 0 0,-1-12-2-16,9-4 4 0,-21 0-2 15,33 0 2-15,-33 0-2 16,21 0 0-16,-9-4 0 15,-19-12 0-15,-9 6 1 16,-8 0-2-16,-16 4 0 16,-12 0 1-16,1 2-3 15,-9 4 1-15,0-10-8 16,12 0-7-16,4-12 3 15,20-8-3-15,0 0-5 16,-20-2-7-16,-8 8 1 0,-8 2-10 16,0 8-41-1,-68 2-72-15,-25 8-92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  <inkml:channel name="T" type="integer" max="2.14748E9" units="dev"/>
        </inkml:traceFormat>
        <inkml:channelProperties>
          <inkml:channelProperty channel="X" name="resolution" value="2226.01904" units="1/cm"/>
          <inkml:channelProperty channel="Y" name="resolution" value="3561.63013" units="1/cm"/>
          <inkml:channelProperty channel="F" name="resolution" value="2.84167" units="1/cm"/>
          <inkml:channelProperty channel="T" name="resolution" value="1" units="1/dev"/>
        </inkml:channelProperties>
      </inkml:inkSource>
      <inkml:timestamp xml:id="ts0" timeString="2014-07-04T00:31:35.391"/>
    </inkml:context>
    <inkml:brush xml:id="br0">
      <inkml:brushProperty name="width" value="0.21167" units="cm"/>
      <inkml:brushProperty name="height" value="0.21167" units="cm"/>
      <inkml:brushProperty name="fitToCurve" value="1"/>
    </inkml:brush>
  </inkml:definitions>
  <inkml:trace contextRef="#ctx0" brushRef="#br0">-25 5 118 0,'0'-5'194'0,"0"5"-99"16,-8 0-18-16,8 0-13 16,0 0-13-16,0 0-20 15,0 0-7-15,0 0 6 16,0 0-1-16,52 0-7 15,13 0-4-15,15 0-5 16,1 0-2-16,24 0-3 16,-5 0 4-16,9 0-6 15,-4 0-2-15,3 0-1 16,1 0 0-16,-28 0-2 15,-29 0-1-15,-24 0 1 0,-20 0-1 16,-8 0 3 0,0 0-5-16,0 0-26 0,-36 0-49 15,-37 0-104-15,5 0-181 16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  <inkml:channel name="T" type="integer" max="2.14748E9" units="dev"/>
        </inkml:traceFormat>
        <inkml:channelProperties>
          <inkml:channelProperty channel="X" name="resolution" value="2226.01904" units="1/cm"/>
          <inkml:channelProperty channel="Y" name="resolution" value="3561.63013" units="1/cm"/>
          <inkml:channelProperty channel="F" name="resolution" value="2.84167" units="1/cm"/>
          <inkml:channelProperty channel="T" name="resolution" value="1" units="1/dev"/>
        </inkml:channelProperties>
      </inkml:inkSource>
      <inkml:timestamp xml:id="ts0" timeString="2014-07-04T00:31:35.392"/>
    </inkml:context>
    <inkml:brush xml:id="br0">
      <inkml:brushProperty name="width" value="0.21167" units="cm"/>
      <inkml:brushProperty name="height" value="0.21167" units="cm"/>
      <inkml:brushProperty name="fitToCurve" value="1"/>
    </inkml:brush>
  </inkml:definitions>
  <inkml:trace contextRef="#ctx0" brushRef="#br0">118 331 83 0,'36'0'82'0,"0"0"-9"16,1 0-16-16,7 0-2 0,-8 0-9 15,1 0-3-15,15-6-8 16,0-9-10-16,5-1-8 15,3 10 1-15,-16-14-6 16,13-1 1-16,-33 1-6 16,24-12-1-16,-3 1-5 15,-9 0 2-15,-12 5-4 16,-4 6 3-16,-20-2 7 15,0 11 12-15,0 1 3 16,0 4-15-16,0-4-3 16,-36 6-8-16,-37-6 4 15,-7 4 2-15,7 1-2 16,-15 5-1-16,35 0-1 15,-19 0 2-15,-1 0-1 0,21 11 5 16,-4 9-4 0,11 6 1-16,9 1 2 0,-8 3-3 15,15 7-1-15,-3 4 1 16,12 5-2-16,20 1 0 15,0 6 1-15,0-6-2 16,0 5 0-16,65-15 0 16,-5 9 1-16,13-15 4 15,7-5 1-15,-7-10-3 16,15-5-1-16,-15-7 3 15,7-4-2-15,-15 0-1 16,-33 0-2-16,24 0-14 0,-31 0-44 16,3-4-103-1,-8-18-136-15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  <inkml:channel name="T" type="integer" max="2.14748E9" units="dev"/>
        </inkml:traceFormat>
        <inkml:channelProperties>
          <inkml:channelProperty channel="X" name="resolution" value="2226.01904" units="1/cm"/>
          <inkml:channelProperty channel="Y" name="resolution" value="3561.63013" units="1/cm"/>
          <inkml:channelProperty channel="F" name="resolution" value="2.84167" units="1/cm"/>
          <inkml:channelProperty channel="T" name="resolution" value="1" units="1/dev"/>
        </inkml:channelProperties>
      </inkml:inkSource>
      <inkml:timestamp xml:id="ts0" timeString="2014-07-04T00:31:35.393"/>
    </inkml:context>
    <inkml:brush xml:id="br0">
      <inkml:brushProperty name="width" value="0.21167" units="cm"/>
      <inkml:brushProperty name="height" value="0.21167" units="cm"/>
      <inkml:brushProperty name="fitToCurve" value="1"/>
    </inkml:brush>
  </inkml:definitions>
  <inkml:trace contextRef="#ctx0" brushRef="#br0">562 1 90 0,'0'0'197'15,"0"0"-90"-15,0 0-23 16,0 0-17-16,0 0-18 16,0 0-23-16,-8 0-2 15,-4 0 0-15,-12 0-6 16,4 0-9-16,-16 0-6 15,-9 0 2-15,-7 15-2 16,-4 16 2-16,-4 5-1 16,-12 0-1-16,27 5 3 15,1 0 4-15,8-10 0 16,0 5-1-16,28 0-1 15,8 0-2-15,0-6-4 0,0 6-1 16,0 5-3-16,0-10 1 16,52 5 1-16,4-16-1 15,-4 6 2-15,-7-16-2 16,19 0 1-16,4-4 3 15,-4-6 1-15,9 0-2 16,7 0 2-16,-8 0-1 16,-27-10-2-16,15-12-1 15,-24-3-5-15,-8 4-16 16,0-4-27-16,-12 10-25 15,4 5-73-15,-12-1-94 16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  <inkml:channel name="T" type="integer" max="2.14748E9" units="dev"/>
        </inkml:traceFormat>
        <inkml:channelProperties>
          <inkml:channelProperty channel="X" name="resolution" value="2226.01904" units="1/cm"/>
          <inkml:channelProperty channel="Y" name="resolution" value="3561.63013" units="1/cm"/>
          <inkml:channelProperty channel="F" name="resolution" value="2.84167" units="1/cm"/>
          <inkml:channelProperty channel="T" name="resolution" value="1" units="1/dev"/>
        </inkml:channelProperties>
      </inkml:inkSource>
      <inkml:timestamp xml:id="ts0" timeString="2014-07-04T00:31:35.394"/>
    </inkml:context>
    <inkml:brush xml:id="br0">
      <inkml:brushProperty name="width" value="0.21167" units="cm"/>
      <inkml:brushProperty name="height" value="0.21167" units="cm"/>
      <inkml:brushProperty name="fitToCurve" value="1"/>
    </inkml:brush>
  </inkml:definitions>
  <inkml:trace contextRef="#ctx0" brushRef="#br0">-6-2 41 0,'16'0'174'16,"-16"0"-83"-16,20 0-22 0,-4 0-12 16,4 15 0-16,-4 21-13 15,5 5-6-15,-5-5-3 16,0 20-5-16,-4 6-3 15,12-2-6-15,-12 12-2 16,12-6 0-16,-3-4 2 16,-13 5-1-16,0 10-6 15,12-1 3-15,-20 6-4 16,8-5-5-16,0 5-4 15,0-10 0-15,0-2 1 16,4-2-3-16,-12-7 2 16,0-10 0-16,0-10 3 15,0-10 0-15,0-6 1 16,8-9 1-16,-8-6-1 15,0-5-2-15,0 0 0 0,0-5-2 16,0 0-4-16,0 0 2 16,0 0-2-16,0 0 0 15,0 0 2-15,0 0-3 16,0 0 1-16,0 0 0 15,0 0 6-15,0 0-2 16,8-15-1-16,-8-11-3 16,8-10 0-16,5-10 1 15,3 6-2-15,4-2 1 16,4 2 0-16,4 4 0 15,-12 4-1-15,13 2 1 16,-1 4 0-16,-4 2 0 0,-4-8-1 16,4 16 0-16,5 6 0 15,-9 6 0-15,-4 4-3 16,4 0 0-16,-20 0 1 15,16 0 2-15,21 0 1 16,-21 26 1-16,20 14 1 16,-8 2-2-16,0-2 1 15,-11 2 0-15,3-2 0 16,-12 1 0-16,0-6 0 15,8 1-1-15,-4 0 3 16,-4 0 1-16,-8 0-3 16,8 0 0-16,0-1 2 15,-8-9-4-15,12-16 0 16,-12 0 1-16,0-4-2 15,0-6-5-15,0 0-15 0,0 0-22 16,0 0-49-16,0 0-88 16,-36 0-172-16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  <inkml:channel name="T" type="integer" max="2.14748E9" units="dev"/>
        </inkml:traceFormat>
        <inkml:channelProperties>
          <inkml:channelProperty channel="X" name="resolution" value="2226.01904" units="1/cm"/>
          <inkml:channelProperty channel="Y" name="resolution" value="3561.63013" units="1/cm"/>
          <inkml:channelProperty channel="F" name="resolution" value="2.84167" units="1/cm"/>
          <inkml:channelProperty channel="T" name="resolution" value="1" units="1/dev"/>
        </inkml:channelProperties>
      </inkml:inkSource>
      <inkml:timestamp xml:id="ts0" timeString="2014-07-04T00:31:35.395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432 108 13 0,'-20'-26'58'0,"4"6"-35"16,16 20-17-16,0 0 1 15,0-6 7-15,0 6 17 16,0-4 13-16,0 4 2 16,0 0-3-16,0-6 4 15,0 6 4-15,0 0 1 16,0 0-1-16,0 0-14 15,0 0-7-15,-12 0-11 16,12 0-8-16,0 0-7 16,0 0-1-16,0 0 1 15,0 0 4-15,-8 0 5 16,8 0-1-16,0 0 0 15,0 0-2-15,0 0-2 0,0 0 2 16,0 0 0 0,0 0 0-16,0 0-3 0,0 0-1 15,0 0 1-15,0 0 0 16,0 0 1-16,0 0 1 15,0 0-3-15,0 0 2 16,-8 0 0-16,8 0-2 16,-8 0 0-16,0 0-2 15,8 0 0-15,0 0 0 16,-12 0 1-16,12 0-3 15,0 0 2-15,0 16 6 16,0 14 4-16,0 6-4 0,-8 0-5 16,0-6-3-16,8-4 0 15,-8 0 0-15,8-6 0 16,0 0-1-16,-13 6 2 15,13-6-2-15,-8 6 0 16,0-6 0-16,0-4 1 16,8 4-1-16,-12 2-1 15,12-12 1-15,0 10 0 16,-8 6 0-16,8-1 1 15,-8-4 0-15,0-1 1 16,0-10-3-16,8 5 1 16,-12 1 1-16,12-6-2 15,-8 5 0-15,8-4 0 16,0 9 0-16,-8 0 1 15,8 6-1-15,-8 0 1 0,-4-1-1 16,-4 0 2-16,8 7-1 16,0-8-1-16,8 2 0 15,-12 0 0-15,12 0 0 16,0 0 1-16,-8-2 0 15,0-2 0-15,8 8-1 16,-9-10 0-16,-3 6 1 16,12-6-2-16,-8 2 2 15,8 8-1-15,0-14 0 16,0 14 0-16,0-4 0 15,0 0 2-15,-8 10-3 16,8-6 2-16,0 0-2 0,-8 1 2 16,8-5-1-1,0-1 0-15,0 1 0 0,0-1-1 16,0 6 1-16,0-6 0 15,0 7-1-15,0-2 2 16,0 0-1-16,0 6 0 16,0-10 1-16,0 14 0 15,0-8 1-15,0 4-1 16,0-16-1-16,0 10 1 15,0-8-2-15,0 2 1 16,0-2 1-16,0 4-1 16,0-2 1-16,0 8 0 15,0-2 0-15,0-4 0 16,0 4 0-16,0-4-3 15,0 0 3-15,0-6 0 0,0 6-1 16,0-1 1-16,0 1 0 16,0 4 1-16,0 6-2 15,0-5 1-15,0 0 0 16,0-11-2-16,-8 6 2 15,8-6-1-15,0 0-1 16,0 0 1-16,-12 12 0 16,12-6 1-16,-8 8 0 15,8-2-3-15,0-6 3 16,-8-2-2-16,8-2 1 15,-8-2 0-15,8 6 0 16,0 10 0-16,-12-6 0 0,4 12-1 16,8-8 1-16,-8-2 0 15,8-6 0-15,-8 4 0 16,8-4-2-16,0-1 3 15,0 6-2-15,0-1 1 16,0-4 0-16,0 0 0 16,0-6-1-16,0-5 1 15,0-4 0-15,0-11-2 16,0 0 1-16,0 0 1 15,0 0-1-15,0 0-1 16,0 0 1-16,0 0 1 16,0 0 0-16,0 0 0 15,0 0-2-15,0 0 1 16,0 0 1-16,0 0 0 15,16 0 1-15,40 0 4 0,-3 0-1 16,19 0-3-16,-12 0 0 16,13 0 0-16,7 0 0 15,9 0 1-15,19 0-1 16,1 0 0-16,-13 0 0 15,5-6-2-15,-21 6 2 16,9-5-1-16,-25 0 2 16,4 5-4-16,-11-5 4 15,-5 5-2-15,28-5 0 16,-7 5 0-16,15-5 0 15,5 5 0-15,-13 0 0 16,1 0 1-16,-29 0-1 0,0 0 0 16,-7 0 1-16,-9 0-2 15,0 0 2-15,0 0-1 16,0 0 0-16,1 0 2 15,-21 0-4-15,32 0 4 16,-16 0-4-16,4 0 4 16,0 0-4-16,-7 0 4 15,7 0-2-15,24 0 0 16,-4 0 0-16,5 0 0 15,11 0 1-15,-28 0-1 16,13 0-1-16,-33-5 1 16,12 5 0-16,20 0 0 15,-3-5 1-15,-1 5-4 16,4 0 5-16,-12 0-2 15,9 0 0-15,-1 0 0 0,4 0-2 16,-11 0 2 0,7 0 3-16,-8 0-6 0,20 0 3 15,-11 0 2-15,3 0-2 16,-20 0 0-16,16 0 0 15,-7 0 0-15,11 0 0 16,-12 0 1-16,9 0-1 16,-1 0 0-16,-8 0 0 15,-8 0 0-15,0 0 0 16,1 0 0-16,-17 0 0 15,16 0-1-15,8 0 2 16,-8 0 0-16,-3 0-2 0,3 0 2 16,0 0-1-16,20 0-1 15,-12 0 2-15,1 0 0 16,-1 5-1-16,-16 0-1 15,-4-5 2-15,-4 5-1 16,-4 0-1-16,5 0 1 16,15 0 1-16,0-5-2 15,-4 5 2-15,24-5-2 16,-19 0 2-16,15 6 0 15,-16-6-1-15,0 0 0 16,-8 5-1-16,-11-5 1 16,11 5 0-16,-12 0 0 15,12 0 1-15,-12 5-2 16,12-5 1-16,-12 1 0 15,4-2 0-15,25 2 1 0,-17-1-2 16,-4-5 1-16,4 5 0 16,-12 0 1-16,-4 0-1 15,4-5 0-15,4 5 0 16,5 6 0-16,-13-11-1 15,-12 0 2-15,8 0-1 16,-8 0 0-16,0 0 0 16,0 0 2-16,0 0-1 15,0 0 1-15,0 0 0 16,0 0 1-16,0 0 0 15,0 0-1-15,0 0 3 16,0 0-4-16,0 0 3 0,0-26-3 16,0 16-2-16,0-21 1 15,0 16 0-15,0-6 0 16,0-4-2-16,0-1 2 15,-8-10 0-15,-4 1 0 16,12-1 0-16,-17 5 0 16,17 6 0-16,-8-1 0 15,-4-4 2-15,12-2-2 16,-8-4 0-16,8-4-2 15,0 4 4-15,-8 0-4 16,8 0 4-16,0 0-1 16,0 10 0-16,0 0 2 15,-8 2 2-15,8 2 3 16,0 8-1-16,0-7 1 15,0-4-6-15,-12 9 2 0,12-4 0 16,0-1-2-16,0-4-2 16,0 4 1-16,-8 1 1 15,8-1-2-15,0-4-1 16,-8 4 1-16,8-4 1 15,0-1-2-15,-8 0 2 16,8 6-1-16,0-6 0 16,0 1 0-16,0 0-2 15,0-1 3-15,0-4-2 16,0 4 2-16,0-6-1 15,0 2-1-15,0 0 3 16,0-16-1-16,0 10-1 0,0 0 0 16,0-16 0-16,0 12 1 15,-8 4-1-15,8-10 0 16,0 4-1-16,-12 7 2 15,12 4-1-15,0 6 0 16,0-1 1-16,0-5-1 16,0 1 1-16,0 4-1 15,0-5 1-15,0 1 0 16,0 4 0-16,0 0-1 15,0 2 3-15,0 2-1 16,0-8-1-16,0 4 4 16,0 0-5-16,-8 2 0 15,8 2 0-15,0-14 2 16,0 16-2-16,0-10 0 15,0 8 0-15,0-2 1 0,0-2-2 16,0-6 2-16,0 8 0 16,0-8-1-16,0 8 0 15,0-8 1-15,0 7-1 16,0 0 2-16,0-6-1 15,0 5-1-15,0 6 0 16,0-6 1-16,0 0-1 16,0 6 0-16,0-6 0 15,0-14-1-15,0 14 1 16,0-10 1-16,0 16-2 15,0-6 1-15,0 10 0 16,0 6 0-16,0 0 0 0,0 6 1 16,0-6-2-16,0 4 2 15,0 0-3-15,0-4 2 16,0-4 0-16,0-12-2 15,0 10 4-15,0-4-4 16,0 0 4-16,0 4-4 16,0 0 4-16,0 6-2 15,-8 0-2-15,0 4 4 16,8 6-2-16,-12-4 2 15,4-2-2-15,8-8-1 16,-8 2 2-16,0-8-2 16,8 6 0-16,-21 2 1 15,-3 2 1-15,12 6 0 16,12 4-3-16,-16 0 3 15,0 0-4-15,-4 0-2 0,-8 0 3 16,-8 0 0-16,3 0 0 16,-3 0 3-16,0 0-3 15,0 0 4-15,-8 0-2 16,7 0 1-16,-7 0-3 15,-12 0 3-15,-12 0-2 16,11 0 2-16,-3 0-2 16,-4 0 3-16,19 0-3 15,-7 0 2-15,4 0-2 16,12 0 2-16,-9 0-1 15,1 0 1-15,0 0-1 16,8 0 1-16,-1 0-2 0,-7 0 2 16,16 0-2-16,4 0 1 15,4 0 1-15,20 0-1 16,-8 0 0-16,0 0 2 15,-12 0-2-15,12 0 0 16,-17 0-2-16,-3 0 2 16,0 0 0-16,-8 0 0 15,12 0 0-15,-4 0-1 16,0 0 1-16,11 0 3 15,-19 0-3-15,16 0 0 16,4 0-2-16,-12-6 4 16,4 2-2-16,-12 4 0 15,-1-6 1-15,1 6 0 16,8 0-2-16,-8 0 1 15,0 0 1-15,11 0 0 0,-3 0-2 16,0 0 2-16,4-4 1 16,-4 4-2-16,12-6 4 15,-12 6-3-15,-9-6 1 16,1 2-2-16,0 4 1 15,-8-6-2-15,-8 6 1 16,7 0 1-16,9 0 0 16,0 0 0-16,0 0-1 15,8 0 3-15,-9-4-3 16,1 4 2-16,-8 0-2 15,0 0 2-15,-1-6-2 16,1 2 0-16,-20 4 1 0,4 0-1 16,15 0-1-16,-19 0 1 15,0 0 0-15,31 0 0 16,-23 0-2-16,12 0 3 15,16 0-1-15,12 0 1 16,-4 0 0-16,3 0-1 16,-11 0 1-16,-8 0 0 15,-24 0 0-15,3 0-2 16,-3 0 1-16,-12 0 1 15,7 0-1-15,5 4 1 16,8 2-2-16,4-2 2 16,15 6-2-16,13-10 2 15,-8 6 1-15,12 0-2 16,-4-6 1-16,4 4 0 15,8-4 1-15,-12 0-2 0,12 0 0 16,-21 0 0-16,-15 0 0 16,8 0 0-16,-8 0 0 15,0 0 0-15,-17 0 0 16,5 0 0-16,-4 0 0 15,-5 0 0-15,21 0 0 16,8 0 0-16,20 0 0 16,-21 0 0-16,17 0 0 15,4 0 0-15,-4 0 0 16,-4 0 0-16,-4 0 0 15,12 0 0-15,-12 0 0 16,8-4 0-16,-17-2 0 0,29 0 0 16,-16 2 0-16,4-2 0 15,-8-4 0-15,4 6 0 16,4-2 0-16,4 0 0 15,8 6 0-15,-5 0 0 16,13 0 0-16,-8 0 0 16,8 0 0-16,0 0 0 15,0 0 0-15,0 0 0 16,-8 0 0-16,8 0 0 15,0 0 0-15,0 0 0 16,0 0-2-16,0 0-2 16,0 0-3-16,0 0-5 15,0 0-13-15,-8 0-29 16,-20 0-20-16,-16 0-68 15,-8 0-229-15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  <inkml:channel name="T" type="integer" max="2.14748E9" units="dev"/>
        </inkml:traceFormat>
        <inkml:channelProperties>
          <inkml:channelProperty channel="X" name="resolution" value="2226.01904" units="1/cm"/>
          <inkml:channelProperty channel="Y" name="resolution" value="3561.63013" units="1/cm"/>
          <inkml:channelProperty channel="F" name="resolution" value="2.84167" units="1/cm"/>
          <inkml:channelProperty channel="T" name="resolution" value="1" units="1/dev"/>
        </inkml:channelProperties>
      </inkml:inkSource>
      <inkml:timestamp xml:id="ts0" timeString="2014-07-04T00:31:44.377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95BBE355-78B5-42A8-B69F-3CD076A5A660}" emma:medium="tactile" emma:mode="ink">
          <msink:context xmlns:msink="http://schemas.microsoft.com/ink/2010/main" type="inkDrawing" rotatedBoundingBox="23948,4212 26945,4429 26903,5016 23906,4799" semanticType="callout" shapeName="Other"/>
        </emma:interpretation>
      </emma:emma>
    </inkml:annotationXML>
    <inkml:trace contextRef="#ctx0" brushRef="#br0">2998 476 166 0,'0'-26'131'16,"-25"19"-42"-16,25 2-26 16,0 5-9-16,0 0-15 0,0 0-12 15,-20 0-5-15,20 0-6 16,0 0-3-16,-10 0-4 15,-5 0 1-15,15 0 1 16,0 0 4-16,0 0 2 16,0 0-1-16,-10 0 2 15,0 0 5-15,0 0-3 16,10 0-3-16,-26 0-4 15,6 0-7-15,-25 0 2 16,0 0 1-16,10 0-1 16,-10-7-2-16,5 7-2 15,-20 0 1-15,15-6 0 16,5 6 1-16,-5-7-2 0,0 0 2 15,-10 7-2 1,0-6 0-16,10 6-1 0,0 0 2 16,-10-7-2-16,-6 7-1 15,6-13-2-15,-10 13 0 16,10 0 1-16,20 0 1 15,15 0 0-15,-5 0-1 16,5-5 1-16,-5 5 1 16,5 0 0-16,-5-7-3 15,15 1 1-15,-20 6 2 16,5-7 0-16,-10 7-1 15,5 0-2-15,-15-7 0 16,0 7 1-16,-10 0 1 16,20 0-1-16,15 0 1 0,-5-6-1 15,-5 6 0-15,5-7 1 16,-11 7 2-16,-9-5-3 16,-10-2 0-16,25 7 0 15,-5-6 1-15,-10 6-1 16,25 0-1-16,-15-7 1 15,-10 7-1-15,10 0 3 16,5 0-6-16,-5 0 4 16,15-7 1-16,-25 7-2 15,30-6 1-15,-5 6-1 16,10 0 2-16,10-7-2 15,-10 7 1-15,10-5 0 16,-25 5-1-16,15 0 1 0,0 0-1 16,10 0 1-1,0-8-1-15,-25 8-1 0,5-5 1 16,-25 5 0-16,-10 0-1 15,30-7 2-15,-21 7-1 16,26-6 0-16,-5 6 0 16,15 0 1-16,0 0-1 15,-10-7 0-15,5 7 0 16,-5-7 0-16,10 7 0 15,-5-6 0-15,15 6 0 16,0 0-1-16,0-7 2 16,0 7-2-16,0 0 0 15,0 0-1-15,0 0 1 16,0 0-1-16,0 0 2 0,0 0-2 15,0 0 2-15,0-5-1 16,0 5 2-16,0-8-2 16,0 8 0-16,0 0 1 15,0 0-1-15,0 0-1 16,0 0 2-16,0 0-3 15,0-5 0-15,0 5 0 16,0 0 0-16,0-7 1 16,35-6 5-16,0-7-2 15,10 2 0-15,1-2-1 16,-6 0-1-16,5-5-1 15,0 5 0-15,0 2-1 16,-10 4 0-16,-15 1-2 0,-5 0 2 16,-5 8 0-1,0-2 0-15,-10 7 2 0,10-6 2 16,-10 6-3-16,0 0 4 15,0 0-2-15,0 0 0 16,0 0 0-16,0 0 2 16,0 0-1-16,0 0-2 15,0 0 3-15,0 0-3 16,0 0 2-16,0 0-1 15,0 0 4-15,0 0-3 16,0 0-2-16,0 0 3 16,0 0-4-16,0 0 2 15,-20 0-4-15,-25 0 4 16,-35 0-3-16,-10 18 1 0,24 8 0 15,-9 6-1-15,5 8-1 16,-5-9-1-16,-40 14-3 16,60-5 1-16,-10-8 1 15,20-14 4-15,45-10-1 16,0-8 0-16,0 0 2 15,0 0 1-15,0 0 1 16,0 0-3-16,0 0 0 16,0 0 1-16,0 0-2 15,0 0 2-15,0 0 0 16,0 0 0-16,0 0 0 15,0 0 0-15,0 0 2 16,0 0 0-16,20 0-1 0,5 0 0 16,-5 0 0-1,5 0 0-15,20 0 0 0,-15 12 1 16,25 8 0-16,-10-2-1 15,0 2 0-15,0-7 1 16,0 12-1-16,0 2 0 16,-10-14 0-16,-15 19 0 15,-10-14 0-15,16-10 1 16,-16-3-1-16,0-5-1 15,0 0 2-15,-10 0-2 16,0 0 1-16,0 0 0 16,0 0-1-16,0 7 1 15,0-7-1-15,0 0-3 16,0 0-5-16,0 0-7 0,0 6-16 15,0-6-13-15,0 7-17 16,0 0-34-16,0 11-72 16,0 9-168-16</inkml:trace>
  </inkml:traceGroup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  <inkml:channel name="T" type="integer" max="2.14748E9" units="dev"/>
        </inkml:traceFormat>
        <inkml:channelProperties>
          <inkml:channelProperty channel="X" name="resolution" value="2226.01904" units="1/cm"/>
          <inkml:channelProperty channel="Y" name="resolution" value="3561.63013" units="1/cm"/>
          <inkml:channelProperty channel="F" name="resolution" value="2.84167" units="1/cm"/>
          <inkml:channelProperty channel="T" name="resolution" value="1" units="1/dev"/>
        </inkml:channelProperties>
      </inkml:inkSource>
      <inkml:timestamp xml:id="ts0" timeString="2014-07-04T00:31:48.818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239A223B-22F3-4747-A9E4-D9648D1539D8}" emma:medium="tactile" emma:mode="ink">
          <msink:context xmlns:msink="http://schemas.microsoft.com/ink/2010/main" type="inkDrawing" rotatedBoundingBox="17013,14820 19906,14653 19948,15380 17054,15547" semanticType="callout" shapeName="Other">
            <msink:sourceLink direction="with" ref="{4FEFDE5D-4756-4AB2-8CD9-6402A510DA89}"/>
          </msink:context>
        </emma:interpretation>
      </emma:emma>
    </inkml:annotationXML>
    <inkml:trace contextRef="#ctx0" brushRef="#br0">2879 208 159 0,'0'-6'126'15,"0"6"-56"-15,0-7-21 16,0-6-14-16,-35 6-11 15,-10-6-3-15,0 13-2 16,0-5 4-16,15-2 1 16,-15 0 2-16,-1 7 6 15,21 0-7-15,-15 0-3 16,-5 0-3-16,0 0-6 0,-25 0-3 15,5 0-3-15,-15 0 4 16,5 0-3-16,-15 0-2 16,0 7-4-16,15 0 1 15,-6-2 0-15,6 3 1 16,15 4-3-16,-15-6 0 15,5 1 2-15,5 6 1 16,0-6-3-16,10 11 0 16,-15-5 1-16,40 1 1 15,5-8 0-15,5 1 0 16,-5-7-1-16,5 0 1 15,10 0-1-15,-15 0 3 16,-10 0-3-16,15 0 0 16,0 0 1-16,-16 0-3 15,11 0 1-15,5 0 0 0,-5 0-1 16,-5 0 0-16,5 0 0 15,5 0 0-15,-15 0 1 16,5 5-2-16,-15 2 4 16,10-7-5-16,-20 0 2 15,30 0 0-15,-20 0 3 16,-10 0-2-16,0 0 0 15,0 0 3-15,35 6-3 16,-5-6 1-16,15 0-2 16,0 0 0-16,-5 0 1 15,5 0-1-15,0 0 0 16,-10 0 0-16,5 0 0 0,-5 0 1 15,20 0-1-15,-10 0 1 16,10 0 1-16,0 0-3 16,0 0 2-16,0 0 1 15,0 0-1-15,0 0-1 16,0 0 2-16,0 0-1 15,-16 0-1-15,6 0 1 16,10 0-3-16,-10 0 3 16,10 0-3-16,0 0 2 15,0 0-1-15,0 0-1 16,0 0-3-16,0 0 1 15,0 0 0-15,0 0 1 16,0 0-2-16,0 0 5 16,0 0-1-16,0 0 7 15,20 0 0-15,41 0-2 0,-31-18-1 16,15-9 1-16,-10 9-4 15,0-2 1-15,-5 7 0 16,5-7-2-16,20 2 2 16,-10-9-4-16,-10 9 0 15,30-2-3-15,-20 0-8 16,0 2 7-16,0 3 1 15,-25 3 3-15,5 6-2 16,5 6 2-16,-20 0 0 16,15-7 2-16,-5 7 1 15,-5 0 1-15,5-5-2 16,-20 5 0-16,10 0-2 0,-10 0 1 15,0-8 3-15,0 8 0 16,0 0 2-16,0 0 2 16,0 0 0-16,0 0 0 15,0 0 0-15,-10 0-3 16,-10 0-2-16,-15 0 0 15,0 0 0-15,-20 0 2 16,35 0-3-16,-25 0 1 16,-25 0-1-16,-15 0 0 15,25 33 1-15,-25-8 0 16,40-5 0-16,10-7 1 15,15 0-1-15,-15-1 0 16,10-5 0-16,5 6 0 16,0 0 1-16,-25-1-2 15,29 8 1-15,-4 0 0 0,10-7 0 16,0 5-1-16,-15 2 1 15,5 0 0-15,5-2 0 16,5-11 0-16,0 6 0 16,0-6 0-16,0 11 1 15,-5-18-1-15,5 13 0 16,-10 7 1-16,-15-13-2 15,10 6 2-15,25 5-1 16,-10-11-1-16,10-7 1 16,0 0 1-16,0 7-2 15,0-7-2-15,0 0 2 16,0 0-1-16,0 0-1 0,0 0 1 15,0 0-3-15,0 0 2 16,0 0-4-16,0 0 3 16,0 0 4-16,0 0 0 15,10 0 0-15,35 0 1 16,15 0 0-16,5 6 0 15,10 13 0-15,41 1 2 16,-16 6-3-16,20 12 1 16,-20-13-1-16,-10 7 0 15,-10-6 1-15,-25 6 0 16,10-4-1-16,-40-10 0 15,-15-11 0-15,-10-2-1 16,0-5-24-16,0 0-44 16,0 7-137-16</inkml:trace>
  </inkml:traceGroup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  <inkml:channel name="T" type="integer" max="2.14748E9" units="dev"/>
        </inkml:traceFormat>
        <inkml:channelProperties>
          <inkml:channelProperty channel="X" name="resolution" value="2226.01904" units="1/cm"/>
          <inkml:channelProperty channel="Y" name="resolution" value="3561.63013" units="1/cm"/>
          <inkml:channelProperty channel="F" name="resolution" value="2.84167" units="1/cm"/>
          <inkml:channelProperty channel="T" name="resolution" value="1" units="1/dev"/>
        </inkml:channelProperties>
      </inkml:inkSource>
      <inkml:timestamp xml:id="ts0" timeString="2014-07-04T00:31:46.628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7FD66B8C-CBE1-432E-B254-531454F80CD3}" emma:medium="tactile" emma:mode="ink">
          <msink:context xmlns:msink="http://schemas.microsoft.com/ink/2010/main" type="inkDrawing" rotatedBoundingBox="24689,14694 26895,14602 26929,15424 24723,15516" semanticType="callout" shapeName="Other"/>
        </emma:interpretation>
      </emma:emma>
    </inkml:annotationXML>
    <inkml:trace contextRef="#ctx0" brushRef="#br0">2207 465 111 0,'0'-32'184'16,"0"19"-86"-16,0 0-25 15,0 1-2-15,0 5-17 16,0 1-22-16,0-1-4 15,0 0 1-15,0 7-2 16,0 0-4-16,0 0 2 16,-15 0-2-16,15 0-5 15,-20 0-4-15,-15 0 2 16,-1 0-11-16,-19 0-1 0,-20 0-3 15,-15 0 0-15,-10 0-1 16,0 0 1-16,0 0 0 16,0 0 0-16,20 0-1 15,5 0 1-15,19 0-1 16,-14 0 0-16,15 0 0 15,0 0 0-15,0 0 0 16,10 0 0-16,-10 0 3 16,10 0-3-16,10 0 0 15,0 0 0-15,-5 0 1 16,5 0-2-16,0 0 1 15,-10 0 0-15,15 0 1 16,-5 0-1-16,0 0 1 16,-11 0 0-16,16 0-2 15,-15 0 0-15,20 0 1 0,-20 0 1 16,5 0-1-16,-20 0-1 15,20 7 1-15,-20 6-1 16,15-1 1-16,5 1 0 16,-5-6 0-16,20-7 0 15,5 0 0-15,20 0 0 16,0 0 0-16,0 0-2 15,0 0-1-15,0 0 4 16,0 0-1-16,0 0-2 16,0 0 2-16,0 0-2 15,0 0-1-15,0 0-2 16,0 0 2-16,0 0-6 0,0 0 10 15,0 0-1-15,0 0 1 16,45 0-1-16,0 0 1 16,-15 0-1-16,5-13 4 15,-15-6-4-15,15-7 3 16,-10 6-2-16,5-5-1 15,-5 5 1-15,20 2-2 16,-15-9 1-16,5 9 0 16,-15-2-1-16,25-5 0 15,-10 12-1-15,1-7 0 16,9 7 1-16,-5 1 0 15,5-8-1-15,25 7 0 16,-25-7-1-16,-15 8 0 16,15-1-3-16,-10 0 3 15,0 1-1-15,5-1 1 0,-15 6-5 16,-25 7 5-16,10 0 0 15,-10 0 1-15,0-8 1 16,0 8 3-16,0 0 0 16,0 0 1-16,0 0 1 15,0 0-3-15,0 0 0 16,-10 0-1-16,-25 0-1 15,-10 0 0-15,0 0 1 16,-10 28-2-16,-20 2 2 16,-15 16 0-16,10-7 0 15,14 7 0-15,-14-1 0 16,35-7 2-16,15-6-4 0,-5-6 2 15,-10-6-1-15,25 5 0 16,-5-5 2-16,25-8-2 16,0-6 0-16,0-6 1 15,-10 0 0-15,10 7 0 16,-10 0 1-16,-15 24 0 15,5-4 0-15,-5-9-1 16,15 15 0-16,0-20 2 16,0-1-2-16,10-12 1 15,0 0-1-15,-10 0 0 16,10 0 1-16,0 0-1 15,0 0 3-15,0 0-1 16,0 0-3-16,0 0 0 16,0 0 1-16,0 7-3 15,0-7 8-15,10 6-2 0,55 8 1 16,5 12 2-16,5 6-4 15,5-6 0-15,-25 6 1 16,10-7-3-16,-19 1 0 16,-11-1 1-16,-5-5 1 15,-15 0-2-15,-5-15 0 16,0 2 0-16,-10-7-4 15,0 0-24-15,0 0-48 16,0 0-75-16,0 0-156 16</inkml:trace>
  </inkml:traceGroup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  <inkml:channel name="T" type="integer" max="2.14748E9" units="dev"/>
        </inkml:traceFormat>
        <inkml:channelProperties>
          <inkml:channelProperty channel="X" name="resolution" value="2226.01904" units="1/cm"/>
          <inkml:channelProperty channel="Y" name="resolution" value="3561.63013" units="1/cm"/>
          <inkml:channelProperty channel="F" name="resolution" value="2.84167" units="1/cm"/>
          <inkml:channelProperty channel="T" name="resolution" value="1" units="1/dev"/>
        </inkml:channelProperties>
      </inkml:inkSource>
      <inkml:timestamp xml:id="ts0" timeString="2014-07-04T14:40:02.859"/>
    </inkml:context>
    <inkml:brush xml:id="br0">
      <inkml:brushProperty name="width" value="0.15875" units="cm"/>
      <inkml:brushProperty name="height" value="0.15875" units="cm"/>
      <inkml:brushProperty name="color" value="#2E75B6"/>
      <inkml:brushProperty name="fitToCurve" value="1"/>
    </inkml:brush>
  </inkml:definitions>
  <inkml:trace contextRef="#ctx0" brushRef="#br0">3948 914 198 0,'0'0'171'15,"0"-8"-91"-15,0 8-32 16,0 0-2-16,0 0-6 16,0 0-12-16,0 0-2 15,0 0-1-15,0 0-2 16,0 0 2-16,0 0-4 15,0 0-2-15,0 0 0 16,0 0 5-16,0 0-1 16,0 0-2-16,-11 0 0 15,11 0-6-15,-12 0-3 0,12 0-4 16,0 0 0-1,0 0-2-15,0 0-2 0,0 0 0 16,0 0-2-16,0 0 0 16,0 0-1-16,0 0 0 15,0 0 0-15,0 0-1 16,0 0 2-16,-17 0 0 15,17 0 0-15,0 0 0 16,0 0 1-16,0 0-1 16,0 0 1-16,0 0-1 15,0 0 0-15,0 0 2 16,0 0-1-16,0 0 2 15,0 0 0-15,0 0 0 16,0 0 2-16,0 0-2 0,0 0-1 16,0-7-1-16,0 7 0 15,0-8-1-15,0 8 0 16,0 0 2-16,0 0-3 15,0 0 4-15,0 0-1 16,0-6 2-16,0 6-1 16,0 0-2-16,0-8 2 15,0 1-5-15,0-1 0 16,0 0 0-16,0 2 0 15,0-9 0-15,0 7 0 16,0-7 0-16,0-7 0 16,0 7 0-16,0-5 0 15,17-3 0-15,-5 8 0 0,-12-7 0 16,11-16 0-1,0 18 0-15,1 5 0 0,17-1 0 16,-29 10 0-16,0-23 0 16,11 20 0-16,-11-5 0 15,0-1 0-15,11 7 0 16,-11-13 0-16,0 13 0 15,18 0 0-15,-18 2 0 16,0-3 0-16,0 3 0 16,0-2 0-16,11-6 0 15,-11 5 0-15,11-11 0 16,12 5 0-16,-23 1 0 15,0-3 0-15,17 3 0 16,-17-1 0-16,0-8 0 0,0 3 0 16,0-9 0-16,0 12 0 15,0-3 0-15,0 5 0 16,0-1 0-16,0-5 0 15,0 6 0-15,0 7 0 16,0 2 0-16,0-2 0 16,0 8 0-16,0 0 0 15,0 0 0-15,0-9 0 16,0 3 0-16,0-2 0 15,0 2 0-15,0-2 0 16,0-7 0-16,0 9 0 16,0-11 0-16,0 11 0 15,0-8 0-15,0-1 0 16,0 7 0-16,0 0 0 15,0 1 0-15,0 7 0 0,0 0 0 16,0 0 0-16,0-8 0 16,0 8 0-16,0 0 0 15,0 0 0-15,0 0 0 16,0 0 0-16,0 0 0 15,0 0 0-15,0 0 0 16,0 0 0-16,0 0 0 16,0 0 0-16,0 0 0 15,0 0 0-15,0 0 0 16,0 0 0-16,0 0 0 15,0 0 0-15,0 0 0 16,0 0 0-16,0 0 0 0,0 0 0 16,0 0 0-16,0 0 0 15,0 0 0-15,0 0 0 16,-17 0 0-16,-28 0 0 15,5 0 0-15,-23 0 0 16,0 0 0-16,34 8 0 16,-22-1 0-16,39 1 0 15,12-8 0-15,-23 0 0 16,6 8 0-16,-34-2 0 15,16-6 0-15,-5 9 0 16,-11-3 0-16,-1-6 0 16,18 8 0-16,-18-2 0 15,1-6 0-15,11 0 0 16,-12 9 0-16,29-9 0 15,-17 0 0-15,-11 8 0 0,17-2 0 16,-47-6 0-16,30 8 0 16,17-1 0-16,-18-7 0 15,1 14 0-15,-12-6 0 16,23-2 0-16,-12 3 0 15,12-1 0-15,-11-2 0 16,16-6 0-16,-16 15 0 16,-1-7 0-16,1-2 0 15,11-6 0-15,-6 0 0 16,17 0 0-16,6 0 0 15,-45 0 0-15,5 0 0 16,-11 0 0-16,22 8 0 0,1-8 0 16,-12 0 0-16,11 0 0 15,12 0 0-15,17 0 0 16,-17 0 0-16,17 0 0 15,-5 0 0-15,-7 0 0 16,24 0 0-16,-18 0 0 16,-22 0 0-16,-12 0 0 15,-40 0 0-15,0 0 0 16,6 0 0-16,-18 0 0 15,46 0 0-15,-5 0 0 16,0 0 0-16,-6 0 0 16,17 0 0-16,-12 0 0 15,35 0 0-15,17 0 0 16,-5 0 0-16,5 0 0 15,-6 0 0-15,6 0 0 0,12 0 0 16,-18 0 0-16,29 0 0 16,-11 0 0-16,-1 0 0 15,1 0 0-15,-6 0 0 16,-17 0 0-16,16 0 0 15,7 0 0-15,-12 0 0 16,-6 0 0-16,7 0 0 16,-7 0 0-16,6 0 0 15,12 0 0-15,-18 0 0 16,6 0 0-16,-6 0 0 15,18 0 0-15,-12 0 0 16,12 0 0-16,-6 0 0 0,5 0 0 16,1 0 0-16,11 0 0 15,-12 0 0-15,12 0 0 16,0 0 0-16,0 0 0 15,0 0 0-15,0 0 0 16,0 0 0-16,0 0 0 16,0 0 0-16,0 0 0 15,0 0 0-15,0 0 0 16,0 0 0-16,0 0 0 15,0 0 0-15,0 0 0 16,0 0 0-16,0 0 0 16,0 15 0-16,0 8 0 15,0 14 0-15,0-8 0 16,23 0 0-16,6 0 0 15,-6 2 0-15,-12-2 0 0,0 8 0 16,7-17 0-16,-7 11 0 16,1-2 0-16,16-14 0 15,-5 8 0-15,0 6 0 16,17-1 0-16,0-13 0 15,-17 22 0-15,-12-8 0 16,18-14 0-16,11 16 0 16,-17-17 0-16,-12-8 0 15,7 3 0-15,4 13 0 16,1-7 0-16,-6-1 0 15,6 1 0-15,-11 7 0 16,16-1 0-16,-16 2 0 0,11 6 0 16,-6-6 0-16,17-1 0 15,-5-1 0-15,-18-7 0 16,12 9 0-16,6 0 0 15,-6-2 0-15,5 10 0 16,-5-11 0-16,6 3 0 16,-18-9 0-16,1 1 0 15,-1 8 0-15,6-15 0 16,-5 6 0-16,-1 1 0 15,18-9 0-15,-18 9 0 16,1 1 0-16,10 5 0 16,-4 1 0-16,5 7 0 15,-12 0 0-15,6-12 0 16,17 18 0-16,-5-12 0 15,-6-1 0-15,6 16 0 0,5-9 0 16,-17-7 0-16,6 7 0 16,-12 0 0-16,18-14 0 15,-29 7 0-15,23 16 0 16,5-18 0-16,-16 3 0 15,22 6 0-15,-17-6 0 16,-5-1 0-16,-1 7 0 16,18-14 0-16,-18 8 0 15,1-3 0-15,-1 3 0 16,6 6 0-16,-5 2 0 15,-1-10 0-15,-11-7 0 16,12 1 0-16,-12-7 0 0,11 0 0 16,-11-2 0-16,17 3 0 15,-17-3 0-15,12 2 0 16,-12 7 0-16,11-7 0 15,1-2 0-15,5 8 0 16,-6 1 0-16,24-1 0 16,-35-14 0-16,0 0 0 15,0 9 0-15,0-9 0 16,0 0 0-16,0 0 0 15,0 0 0-15,0 0 0 16,0 0 0-16,0 0 0 16,0 0 0-16,0 0 0 15,0 0 0-15,0 0 0 16,0 0 0-16,0 0 0 15,0 0 0-15,0 0 0 0,0 0 0 16,0 0 0-16,0 0 0 16,0 0 0-16,0 8 0 15,0-8 0-15,0 21 0 16,0 1 0-16,-12 1 0 15,-22 6 0-15,17-14 0 16,-6-1 0-16,11 0 0 16,-28 1 0-16,29 16 0 15,-18-10 0-15,-5 1 0 16,5 1 0-16,-11 6 0 15,6-6 0-15,5-3 0 16,6 18 0-16,12-9 0 0,-18 2 0 16,-5 4 0-16,17-13 0 15,-6 22 0-15,-6-13 0 16,18 12 0-16,0-14 0 15,-18 2 0-15,17-2 0 16,-22-8 0-16,17 10 0 16,6-2 0-16,-1 0 0 15,-17 8 0-15,18 0 0 16,-12 0 0-16,-5-1 0 15,5 9 0-15,-17 13 0 16,17-6 0-16,-6 7 0 16,18-15 0-16,-12-1 0 15,6-5 0-15,5-1 0 16,1-15 0-16,-1 16 0 15,-5-18 0-15,17-5 0 0,-11 16 0 16,11-17 0-16,-12 1 0 16,1-1 0-16,-1 15 0 15,-5 8 0-15,-6 1 0 16,12-1 0-16,-6 0 0 15,-6-2 0-15,11-4 0 16,12 4 0-16,-11-4 0 16,-6-2 0-16,5 0 0 15,-11 0 0-15,6 8 0 16,-6-8 0-16,12 8 0 15,-18-8 0-15,18 9 0 16,-12-1 0-16,6 0 0 0,-6 0 0 16,-6-2 0-16,18 3 0 15,-1-7 0-15,-10-2 0 16,22-9 0-16,-18 3 0 15,7 14 0-15,0-14 0 16,11-9 0-16,-12 1 0 16,12 8 0-16,-17-9 0 15,17 7 0-15,-23 1 0 16,0 1 0-16,6 6 0 15,6-14 0-15,-1 7 0 16,1-7 0-16,-7-7 0 16,18-2 0-16,-11-6 0 15,11 15 0-15,-11-1 0 16,-12 9 0-16,6 0 0 15,5-3 0-15,1 3 0 0,-1 0 0 16,-5-9 0-16,6 9 0 16,-1-17 0-16,12 3 0 15,0-3 0-15,0-6 0 16,0 0 0-16,0 0 0 15,0 0 0-15,0 0 0 16,0 0 0-16,0 0 0 16,0 0 0-16,0 0 0 15,0 0 0-15,0 0 0 16,0 0 0-16,0 0 0 15,0 0 0-15,0 0 0 16,0 0 0-16,0 0 0 0,23 0 0 16,17 0 0-16,0 0 0 15,-6 0 0-15,18 0 0 16,-1 0 0-16,12 0 0 15,0 0 0-15,17 0 0 16,-17 0 0-16,12 0 0 16,-24 0 0-16,41 0 0 15,-29 0 0-15,0 0 0 16,0 0 0-16,0 0 0 15,-1 0 0-15,-10 0 0 16,11 0 0-16,6 0 0 16,-6 0 0-16,-12 0 0 15,-17 0 0-15,29 0 0 16,-23 0 0-16,0 0 0 15,0 0 0-15,-17 0 0 0,40 0 0 16,0 0 0-16,0-6 0 16,0-3 0-16,-23 3 0 15,0-2 0-15,-17 0 0 16,17 8 0-16,-17-7 0 15,17 7 0-15,-11 0 0 16,16-8 0-16,7 8 0 16,-12-6 0-16,0-2 0 15,-6 8 0-15,6-7 0 16,35-1 0-16,-7 8 0 15,-33-8 0-15,5 2 0 16,0 6 0-16,-17 0 0 0,17 0 0 16,-6 0 0-16,-5 0 0 15,11 0 0-15,-6 0 0 16,-22 0 0-16,56 0 0 15,-22 0 0-15,5 0 0 16,12 0 0-16,-34 0 0 16,23 0 0-16,-1 0 0 15,-17 0 0-15,18 0 0 16,-12 0 0-16,0 6 0 15,11 2 0-15,1-8 0 16,-18 8 0-16,-5-1 0 16,5-7 0-16,-5 0 0 15,5 0 0-15,-5 8 0 16,-6-8 0-16,-6 0 0 15,-6 6 0-15,1-6 0 0,-1 8 0 16,1-8 0-16,28 7 0 16,-12-7 0-16,24 8 0 15,-7-8 0-15,-4 8 0 16,-13-8 0-16,6 6 0 15,7-6 0-15,-19 9 0 16,18-9 0-16,0 0 0 16,-5 6 0-16,5 2 0 15,0-8 0-15,11 6 0 16,-16 2 0-16,5-1 0 15,0 1 0-15,-17-8 0 16,-12 8 0-16,-11-8 0 0,0 0 0 16,17 0 0-16,-17 0 0 15,0 0 0-15,0 0 0 16,0 0 0-16,0 0 0 15,0 0 0-15,0 0 0 16,0 0 0-16,0 0 0 16,0 0 0-16,0 0 0 15,0 0 0-15,0 0 0 16,0 0 0-16,0-8 0 15,0-21 0-15,0-8 0 16,0-7 0-16,0-1 0 16,0 8 0-16,0 8 0 15,0-8 0-15,0 16 0 16,0-10 0-16,0 10 0 15,0-8 0-15,0-8 0 0,0-8 0 16,0 9 0-16,0-9 0 16,0 30 0-16,0-7 0 15,0 1 0-15,0 7 0 16,0-3 0-16,0 3 0 15,0-1 0-15,0 1 0 16,0-9 0-16,0 2 0 16,0-1 0-16,0 7 0 15,0-8 0-15,0 3 0 16,0-3 0-16,0 0 0 15,0 9 0-15,0-9 0 16,0 8 0-16,0 1 0 0,0 0 0 16,-17-1 0-16,17-8 0 15,-11 9 0-15,11-1 0 16,0 7 0-16,-12-6 0 15,12 7 0-15,-28-1 0 16,5 2 0-16,-17-11 0 16,-12 11 0-16,-11 6-60 15,-23-8-87-15,-16-7-242 16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  <inkml:channel name="T" type="integer" max="2.14748E9" units="dev"/>
        </inkml:traceFormat>
        <inkml:channelProperties>
          <inkml:channelProperty channel="X" name="resolution" value="2226.01904" units="1/cm"/>
          <inkml:channelProperty channel="Y" name="resolution" value="3561.63013" units="1/cm"/>
          <inkml:channelProperty channel="F" name="resolution" value="2.84167" units="1/cm"/>
          <inkml:channelProperty channel="T" name="resolution" value="1" units="1/dev"/>
        </inkml:channelProperties>
      </inkml:inkSource>
      <inkml:timestamp xml:id="ts0" timeString="2014-07-04T00:31:52.171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1EC071BD-F149-49B0-A1B4-48C937DA6797}" emma:medium="tactile" emma:mode="ink">
          <msink:context xmlns:msink="http://schemas.microsoft.com/ink/2010/main" type="inkDrawing" rotatedBoundingBox="17031,4060 18869,4108 18849,4873 17011,4825" semanticType="callout" shapeName="Other">
            <msink:sourceLink direction="from" ref="{4FEFDE5D-4756-4AB2-8CD9-6402A510DA89}"/>
            <msink:sourceLink direction="to" ref="{4FEFDE5D-4756-4AB2-8CD9-6402A510DA89}"/>
          </msink:context>
        </emma:interpretation>
      </emma:emma>
    </inkml:annotationXML>
    <inkml:trace contextRef="#ctx0" brushRef="#br0">1837 335 155 0,'0'-20'121'0,"0"15"-43"15,-10 5-13-15,10 0-4 16,-10 0-5-16,0 0-8 15,10 0-3-15,-15 0-5 16,-5 0-8-16,20 0-4 16,0 0-3-16,0 0-4 15,0 0 1-15,0 0-5 16,-10 0-3-16,10 0-5 15,-10 0 0-15,10 0-2 16,-15 0 1-16,15 0 0 16,-10 0 0-16,0 0-4 0,10 0 1 15,-10 0 0 1,-15 0-3-16,15 0-2 0,-25 0 0 15,5-13 0-15,-15-1-1 16,-10 1 1-16,-5 0-1 16,-5 1 1-16,-15 5 0 15,40-6 0-15,-5 7 0 16,-25-1 0-16,15 2-2 15,25 5 2-15,-16 0-1 16,1 0 1-16,20 0-1 16,-5-7 1-16,5 7 0 15,5 0 1-15,-15 0-3 16,0 0 2-16,5 0 0 15,5 0-1-15,-5 0 2 16,-15 0-1-16,10 0 0 16,-10 0 0-16,-10 0-1 15,20 0 2-15,15 0 0 0,-5 0-2 16,15 0 2-16,0 0-1 15,0 0 0-15,-5 0 0 16,5 0 0-16,0 7 0 16,0-7 0-16,-5 0 0 15,5 0 0-15,-10 0 0 16,-25 5 0-16,19-5-1 15,6 0 2-15,10 7-1 16,0-7 0-16,-5 0 0 16,5 6 0-16,10-6 1 15,-10 0-2-15,10 0 1 16,0 0 0-16,-10 0-1 0,10 0 1 15,-15 0 0-15,15 0 0 16,-20 0 0-16,0 0-1 16,-15 7 0-16,-20-1 0 15,40-6 1-15,5 7 0 16,10-7-1-16,0 0 1 15,0 0 1-15,0 0-2 16,0 0 0-16,0 0 0 16,0 0 2-16,0 0 0 15,0 0-2-15,0 0 1 16,-10 0 0-16,10 0 0 15,0 0 1-15,0 0-2 16,0 0 0-16,0 0-1 16,0 0 1-16,0 0-1 15,0 0 2-15,0 0-1 0,0 0 1 16,0 0 1-16,0 0-1 15,0 0 0-15,0 0 1 16,0 0-2-16,0 0 2 16,0 0-1-16,0 0 0 15,0 0-1-15,0 0 1 16,0 0-1-16,0 0 1 15,0 0-1-15,0 0 2 16,0 0-1-16,0 0 0 16,0 0 1-16,0 0-1 15,0 0 1-15,0 0-1 16,0 0 1-16,0 0 0 0,0 0-1 15,0 0 0-15,0 0 0 16,0 0 0-16,0 0-1 16,0 0 0-16,0 0 1 15,0 0 0-15,0 0-1 16,0 0 0-16,0 0 0 15,0 0 0-15,0 0 0 16,0 0 0-16,0 0 1 16,0 0 0-16,0 0 0 15,0 0 0-15,0 0-1 16,0 0 2-16,0 0-2 15,0 0-1-15,0 0-1 16,0 0 0-16,0 0 0 16,0 0 1-16,0 0 0 0,0 0-1 15,0 0 0-15,0 0-1 16,0 0 0-16,0 0 0 15,0 0 3-15,0 0 1 16,20 0 1-16,-20 0 1 16,25-13-1-16,-5 6-2 15,-20 7 1-15,0 0 2 16,0 0-2-16,0 0 1 15,0 0 0-15,0 0 2 16,0 0-2-16,0 0-1 16,0 0 0-16,0 0 1 15,0 0-2-15,0 0 1 16,0 0 0-16,15 0-1 0,-15 0-2 15,20-13 1-15,5 1 2 16,15-8 0-16,5 2 1 16,0-10-1-16,11 3-1 15,-21 7 1-15,0-2 1 16,-15 7-2-16,-10 6 1 15,5 2-1-15,-15 5 0 16,0 0 1-16,0 0 0 16,0 0-1-16,0 0 2 15,0 0-2-15,0 0 1 16,0 0-1-16,0 0 1 15,0 0 0-15,0 0 0 16,0 0-1-16,0 0 0 16,0 0 2-16,0 0-1 0,0 0 1 15,0 0-2-15,0 0 1 16,0 0 1-16,0 0 0 15,0 0-1-15,0 0 0 16,0 0-1-16,0 0-1 16,0-7 0-16,0 7-1 15,0 0 0-15,0 0-4 16,10 0 0-16,0 0 0 15,-10-8 2-15,10 3 2 16,15-2-6-16,-5 1-1 16,5 6 6-16,5-7 2 0,-5 7 0 15,-15 0 2 1,-10 0 0-16,0 0 2 0,0-5-1 15,0 5-1-15,0 0 3 16,0 0 1-16,0 0-1 16,0 0 1-16,0 0-3 15,-10 0-4-15,-45 0 5 16,0 0-2-16,10 18-2 15,-25 14 4-15,-5-6-2 16,29 1-2-16,11-9 4 16,0-6-4-16,5 8 5 15,5-12-3-15,15-3 0 16,0 2 1-16,10-1-2 15,0-6 1-15,0 7 1 16,0 0-3-16,0-7 2 16,0 0-4-16,0 6 1 0,0-6 2 15,0 0 1-15,0 0-1 16,0 0 1-16,0 19-2 15,0 7 4-15,0 6-1 16,0 19-2-16,10-6 1 16,25 8-1-16,-5-3 1 15,15-4-2-15,-10-14 0 16,1-7 0-16,9 8 1 15,-25-20-1-15,-10-13 1 16,15 0 0-16,-25 7 1 16,10-7-1-16,-10 0 0 15,0 0-3-15,0 0 3 16,0 5-4-16,0 2-10 0,0-7-7 15,0 6-13-15,0 21-22 16,0 4-77-16,-45 21-136 16</inkml:trace>
  </inkml:traceGroup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  <inkml:channel name="T" type="integer" max="2.14748E9" units="dev"/>
        </inkml:traceFormat>
        <inkml:channelProperties>
          <inkml:channelProperty channel="X" name="resolution" value="2226.01904" units="1/cm"/>
          <inkml:channelProperty channel="Y" name="resolution" value="3561.63013" units="1/cm"/>
          <inkml:channelProperty channel="F" name="resolution" value="2.84167" units="1/cm"/>
          <inkml:channelProperty channel="T" name="resolution" value="1" units="1/dev"/>
        </inkml:channelProperties>
      </inkml:inkSource>
      <inkml:timestamp xml:id="ts0" timeString="2014-07-04T00:31:59.114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2E73EFF3-22C8-496C-8136-A44F1D17402F}" emma:medium="tactile" emma:mode="ink">
          <msink:context xmlns:msink="http://schemas.microsoft.com/ink/2010/main" type="inkDrawing" rotatedBoundingBox="4733,9767 19805,10589 19622,13953 4549,13131" semanticType="callout" shapeName="Other"/>
        </emma:interpretation>
      </emma:emma>
    </inkml:annotationXML>
    <inkml:trace contextRef="#ctx0" brushRef="#br0">14975 3709 133 0,'0'0'129'16,"0"0"-66"-16,0 0-9 15,0 0 3-15,0 0-1 16,0 0-18-16,0 0-15 16,0 0-2-16,0 0 12 0,0 0 1 15,-25 0-1 1,5 0-3-16,-15 0-3 0,0 0-1 15,5 0-7-15,5 0-3 16,-5-5-5-16,15-3-3 16,-5-4 6-16,-15-1-4 15,5-7 0-15,-5 0-5 16,0-11-2-16,5-1 0 15,-5-1 0-15,10 8-2 16,5-2 1-16,0 2 2 16,5 7 1-16,-5-2-1 15,-25 0-1-15,20-6 1 16,-5 1 0-16,5-7-2 15,-5-1 1-15,-5 0-2 16,-1 1 2-16,6 1 0 0,-15-9 0 16,10 8 2-16,-10-6 0 15,-20 5 1-15,-5-12-4 16,-5-6-1-16,-5-7 4 15,5 1-1-15,30 4-3 16,-35-5 5-16,-10 0-3 16,24 8-2-16,-24-3 6 15,15 3-1-15,-5 4-6 16,-30-6 2-16,20-6 5 15,10 26-8-15,15-14 3 16,20 21 4-16,0-13-4 16,-20 5 0-16,9-17-2 0,21 17 1 15,-10-7 2 1,0 2-1-16,-30-7-1 0,20-5-1 15,-15 4 1-15,-5 1 1 16,20 0-1-16,-25 0-1 16,-10 0 1-16,35-1 1 15,-10-6-3-15,-6 8 1 16,26-8 2-16,-10 1 0 15,-10-1-2-15,-15 7 0 16,15-20 2-16,-35 1-2 16,35-6 0-16,-15-1 0 15,-20 6 1-15,35 7 0 16,-6 13-1-16,6 7 3 15,30 11-1-15,-10 9 1 16,15-9-4-16,-15 9 3 0,-25-10-3 16,50 3 1-16,-25 7 1 15,25 4-1-15,5-5 0 16,-5 7 1-16,10-15-1 15,-25 14 0-15,15 0 1 16,-5 1-2-16,15-8 3 16,-25 7-3-16,0 8 1 15,-30-22 0-15,-10-4-1 16,14 16 2-16,6-10-1 15,0-8 0-15,-10 8 1 16,-5-13-2-16,-15 18 2 16,50 8-1-16,-10-8 0 0,-10 2 2 15,-10-10-4 1,20 16 2-16,-10-6 1 0,10 3 0 15,10 3-1-15,0 6 0 16,-11-6-1-16,36 4 2 16,-35-4-2-16,0-1 2 15,-10-7-4-15,10 15 3 16,15-10 1-16,-5 2-2 15,-10 1 0-15,-10-1-2 16,10 1 2-16,10-1 0 16,5-7-3-16,-40 7 2 15,25 1-1-15,0 4 3 16,25 8 0-16,10-5 0 15,0 5 0-15,-5-7 0 16,5 7-2-16,0 0 2 0,0 0-1 16,-15 0-1-16,4 0 2 15,-4 0-1-15,5 0 0 16,20 0 2-16,-10 0-3 15,-5 0 3-15,5 0-3 16,-10 0 3-16,-5 0-1 16,-5 0 0-16,5 0 0 15,-10 0 0-15,-5 0 0 16,15 0-1-16,5 0 2 15,-35 0-1-15,-5 7 0 16,5 6-2-16,10-1 3 16,0 1-1-16,15-6-1 0,-5-1 2 15,0 1-2 1,-5-2 1-16,15 3 1 0,-20-3-1 15,-1 9-1-15,-9-1 0 16,20-8 0-16,5 8 1 16,-5 7-1-16,0-7 0 15,5 7 1-15,5-8 0 16,5-4-1-16,-5-3 1 15,5 2-1-15,10 6 1 16,-15-1 0-16,5 8 0 16,-25 6-1-16,0 6-1 15,-35-1-1-15,40 2-3 16,-5 12-3-16,-15 13-1 15,30-19 3-15,-5 7 3 16,-1-8 3-16,16-13-2 0,10-5 2 16,0 0 0-16,10-8 1 15,0 1-1-15,-15-7 2 16,5 1-1-16,0 5 0 15,0 8 0-15,-25-2 0 16,25 2-1-16,-15 6 2 16,5 1-1-16,10-9-1 15,-15-11 1-15,15 6 1 16,0-6-1-16,-5 6 0 15,5 5-1-15,-10-6 2 16,-5-4-1-16,15 4 1 16,0-4-2-16,0-3 1 0,-5 15 0 15,-25-8 1 1,25 8-1-16,-15-2 0 0,-5 2 0 15,15-7 1-15,-15 0 0 16,10 1-1-16,5-8 0 16,-5 1 1-16,15-2-1 15,0 2-1-15,10-1 1 16,-20 7 0-16,5-6 0 15,-5 13-1-15,-15-2 2 16,5 14-1-16,-16 1 0 16,11-8 0-16,15 8 1 15,-15-21-2-15,10 1 3 16,5 0-2-16,10 7 1 15,-15-8-1-15,-5 1 0 16,5 0 0-16,5 1 0 0,-5 4 0 16,-5 2 0-16,-15-7-1 15,10 19 2-15,0-12-1 16,-10 6 0-16,0-7-1 15,5 0 3-15,-5-7-2 16,0 1-1-16,0 1 2 16,0-1-1-16,0 0-1 15,9-1 2-15,-9 1-1 16,15 0 0-16,5-1 0 15,-20 8-1-15,15 0 1 16,-5-2 0-16,15-5 1 16,5-6-2-16,15 0 1 0,0-7 0 15,0 0 0 1,0 0-2-16,0 0 3 0,-20 0 0 15,20 0-1-15,-10 0-1 16,-35 18 2-16,-80 35-1 16,-50 10 1-16,-71 22-1 15,31-9 0-15,15-23 2 16,45-3-2-16,35-30 1 15,64-7 1-15,21-13-1 16,25 0 0-16,-5 0 2 16,15 0 0-16,0 0-2 15,0 0 0-15,0 0 0 16,0 0 1-16,0 0 0 15,-10 0 2-15,-55 0-4 16,20 0 0-16,-35 0 1 0,-5 0-1 16,-30 0-1-16,-15 0 1 15,-15 0-2-15,-1 0 4 16,21 0-2-16,5 0 0 15,5-6 0-15,15-1 1 16,0-6 0-16,0 1-1 16,24-14 3-16,31 14-1 15,20 5 1-15,5-1-1 16,0-4-1-16,-5 6 1 15,5-6-1-15,-15 4 0 16,15 1 0-16,-15-6 0 16,0 8-1-16,0-8 1 0,-40-7-1 15,10-5 0 1,-15-2 1-16,0 2 1 0,-5-8-2 15,4 8 0-15,1-8 3 16,15 8-1-16,0 0 0 16,-5-1 1-16,15 6-3 15,0-5 0-15,20 5 0 16,15 8 1-16,-5-1 0 15,25 0-1-15,-20 6-1 16,10-6 1-16,0 1 0 16,10 4 0-16,0-4-1 15,0-1 1-15,-15-7 0 16,15 2 0-16,-10-2 1 15,10 8 0-15,-10-1-1 16,0-7 1-16,-5 13-1 0,15-11 1 16,-10 5-2-1,10 6 1-15,-10 1 1 0,0-8 0 16,0 1-1-16,-5-5 2 15,5-2-5-15,0 13 4 16,-15-6-1-16,15 1 0 16,-10 6 0-16,10-14 2 15,-5 8-1-15,5 4-2 16,10-4 2-16,-21 5-1 15,6 1 0-15,5-1 0 16,-10-6 0-16,20 1 2 16,-15-1-4-16,5 6 4 15,-10-6-3-15,10 8 2 16,-15-8-2-16,15 6 2 0,0 1-2 15,-5-8 2-15,5 8-2 16,-10-1 2-16,10-6-1 16,-5 8 1-16,5-9-2 15,-10 8 1-15,5-7 1 16,5 1-1-16,-10 5 0 15,10 1-1-15,-25-8 1 16,10 8 2-16,15-6-2 16,-10-1 0-16,20 6 0 15,0-1 0-15,0-4-2 16,-15 6 4-16,15-1-2 15,-10 2 0-15,0-3 0 16,0 3 0-16,0-2 0 0,-5-6 0 16,5 6 1-1,-10 2-2-15,5-3 2 0,5 3-2 16,10-2 2-16,0 7-1 15,-10-8 0-15,10 8 0 16,0 0-1-16,0 0 2 16,0-5 0-16,-10-8 0 15,0 1-2-15,-5-1 2 16,-5-1-1-16,10 1 0 15,-5 7 0-15,15-6 0 16,-10 5-1-16,0 7 2 16,10-8-2-16,-10 8 2 15,10 0-1-15,0 0 0 16,0 0 0-16,0 0 0 0,0 0 0 15,-10 0-1-15,10 0 1 16,0 0 1-16,0 0-2 16,0 0 1-16,0 0 0 15,0 0 0-15,0 0 1 16,0 0-3-16,0 0 3 15,0-5-1-15,0 5 1 16,0 0-3-16,0 0 3 16,0-7 0-16,0 7-3 15,0 0 3-15,0 0-1 16,0 0-2-16,0 0 2 15,0 0-1-15,0 0-1 16,0 0 0-16,0 0 0 0,0 0 1 16,0 0-2-1,0 0 0-15,0 0-1 0,0 0-2 16,10-6-2-16,20-1 7 15,50-6 0-15,-15 1 1 16,-10 4-1-16,-20 3-1 16,-10 5 0-16,5 0 0 15,-5 0 1-15,5 0-1 16,15 0 1-16,-10 0 1 15,0 0-3-15,10 0 2 16,-15 0-3-16,-5 0-1 16,-5 0 1-16,-10 0 0 15,-10 0 1-15,15 0 3 16,-15 0 0-16,0 0-1 0,0 0 2 15,0 0-1-15,0 0 1 16,0 0-1-16,0 0 1 16,0 0 1-16,0 0-2 15,0 0-1-15,0 0 2 16,0 0-2-16,0 0 1 15,0 0-3-15,-15 0 2 16,-30 0-1-16,5 0 0 16,-30 0 0-16,-5 0 1 15,5 0 0-15,5 0 1 16,20 0-2-16,0 5 0 15,0 3 1-15,15-1 0 16,-15-7 1-16,30 0 0 0,15 0 1 16,0 0-1-1,-10 0 0-15,10 0 0 0,0 0-1 16,0 0 2-16,0 0-2 15,0 0 2-15,0 0-2 16,0 0 1-16,0 0-1 16,0 0-1-16,0 0 1 15,0 0 1-15,0 0 0 16,0 0 1-16,0 0 0 15,0 0-1-15,0 0 0 16,0 0 0-16,0 0 2 16,0 0-1-16,0 0 0 15,0 0-1-15,-20 0-1 16,-5 0-2-16,5 5 1 0,-5-5 1 15,25 8 0-15,0-3-2 16,0-5 2-16,0 7-1 16,0-7 1-16,0 0 0 15,0 0 0-15,0 0 1 16,0 13-1-16,0 19 0 15,0 6 1-15,0 15 1 16,0 5-2-16,0-8 2 16,0 3-1-16,0-3 0 15,25-4 0-15,10-1 1 16,-25 0-1-16,10-20 0 15,-10 1 0-15,-10 6 0 16,0-19 0-16,0 0 0 0,0 1 1 16,0-14-3-16,0 0 4 15,0 0-2-15,0 0 0 16,15 0 1-16,-15 0-1 15,0 0 0-15,0 0 0 16,0 0 0-16,0 0 0 16,0 0-2-16,0 0 2 15,0 0-2-15,0 0-7 16,0 0-7-16,0 0-13 15,10 0-19-15,-10 0-33 16,0 0-23-16,0 31-55 16,0 21-81-16</inkml:trace>
  </inkml:traceGroup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  <inkml:channel name="T" type="integer" max="2.14748E9" units="dev"/>
        </inkml:traceFormat>
        <inkml:channelProperties>
          <inkml:channelProperty channel="X" name="resolution" value="2226.01904" units="1/cm"/>
          <inkml:channelProperty channel="Y" name="resolution" value="3561.63013" units="1/cm"/>
          <inkml:channelProperty channel="F" name="resolution" value="2.84167" units="1/cm"/>
          <inkml:channelProperty channel="T" name="resolution" value="1" units="1/dev"/>
        </inkml:channelProperties>
      </inkml:inkSource>
      <inkml:timestamp xml:id="ts0" timeString="2014-07-04T14:41:13.292"/>
    </inkml:context>
    <inkml:brush xml:id="br0">
      <inkml:brushProperty name="width" value="0.21167" units="cm"/>
      <inkml:brushProperty name="height" value="0.21167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58654F81-5C3C-4F01-8107-1AB2FB9164D5}" emma:medium="tactile" emma:mode="ink">
          <msink:context xmlns:msink="http://schemas.microsoft.com/ink/2010/main" type="inkDrawing" rotatedBoundingBox="282,7025 33902,7122 33900,7575 281,7478" shapeName="Other">
            <msink:destinationLink direction="with" ref="{E1B937F1-A660-4C5A-ACFD-70F520FBF8F2}"/>
            <msink:destinationLink direction="with" ref="{2412E364-94A4-4AC1-B3A6-99D6C199000E}"/>
          </msink:context>
        </emma:interpretation>
      </emma:emma>
    </inkml:annotationXML>
    <inkml:trace contextRef="#ctx0" brushRef="#br0">259-39 83 0,'-281'420'89'0,"281"-420"-40"0,0 0-16 15,0 0 5-15,0 0 11 16,0 0-7-16,0 0-12 15,0 0 1-15,0 0-2 16,0 0-4-16,0 0 0 16,0 0-4-16,0 0-1 15,0 0-4-15,0-15-5 16,0 1-3-16,0-7 4 15,0 4-2-15,0 3-2 16,0 8-1-16,0-2-1 16,0 8 0-16,0 0 0 15,0 0 0-15,0-7-1 16,0-1 3-16,0-15-4 15,0-6-1-15,23 0 1 16,17 0-1-16,-5 7 0 0,5 7-3 16,-12 1 0-16,-5 6-3 15,-11 8 2-15,16-7 2 16,7-9-2-16,16 10 2 15,-11-9-1-15,12 7 0 16,-12 8 0-16,-17 0-1 16,-23 0 1-16,11 0 0 15,-11 0 0-15,11 0 7 16,7 0-3-16,-7 0-1 15,12 0 3-15,-6 0-2 16,-5 0-1-16,-1 0-3 16,18 0 1-16,16 0 1 0,-5 0-1 15,0 0 2-15,-5 0-2 16,16 0 0-16,1 0 1 15,-1 0 1-15,12 0-1 16,-23 0 1-16,-17 0 0 16,6 0-1-16,11 0 3 15,-6 0-1-15,18 0 2 16,-1 0 1-16,1 0-6 15,22 0 3-15,-11 0 0 16,17 0 1-16,-28 0-2 16,-1 8 1-16,12 7-1 15,-29-9-1-15,-5 10 2 16,-6-16 2-16,5 7-3 15,7-7 3-15,-7 0-1 16,-16 0-2-16,16 0 0 0,-5 8 1 16,17-8-1-16,-5 6 0 15,-7 2-3-15,24-2 1 16,-1 3-1-16,-16-9 2 15,5 6-1-15,11-6 2 16,-28 0-1-16,40 0 0 16,-23 0-1-16,0 0 2 15,12 0-2-15,-18 0 3 16,6 0-1-16,11 0 1 15,1 0-1-15,11 0-2 16,-23 0 1-16,46 0-2 16,-6-15 0-16,-6-5 1 0,41-11 0 15,-12 2 0-15,0 6 0 16,-18-6 0-16,-22 15-2 15,-11 8 2-15,-24 6-1 16,7 0 1-16,5 0-1 16,23 0 2-16,0 0-1 15,40 0 3-15,-12 20-2 16,-28 17 0-16,23-22-2 15,-6-1 0-15,-17 17 1 16,11-16-1-16,-11-1 1 16,-23 7 1-16,12 2-1 15,22-1 1-15,-22 1 0 16,-1-8-1-16,-11-1-1 15,0-8 1-15,23-6-1 16,-28 9 1-16,16-9 0 0,1 0-1 16,11 0 3-16,40 0-2 15,-29 0 0-15,29 0 2 16,-23 0-3-16,-28 0 1 15,10-9-2-15,24-5 1 16,-6 8 1-16,-5-3 0 16,28-5 0-16,-40 6 0 15,22 1-1-15,-4-7 3 16,-30 6-3-16,1-7 1 15,-30 7-1-15,41 8 0 0,-11-6 0 16,-1 6 1 0,1 0-1-16,-1-9 0 0,24 9 1 15,5-14-1-15,-17 8 1 16,23-2-1-16,5 1 1 15,-39 7-2-15,11-16 3 16,-23 16-3-16,-17 0 1 16,17 0 0-16,23 0 0 15,62 0 0-15,1 0 1 16,69 0 2-16,-29 0-2 15,-40 0 0-15,11 0 0 16,-46 0-1-16,-16 0 1 16,16 0-1-16,-28 0 0 15,-23-6 0-15,23 6 0 16,-40 0 0-16,6 0 0 15,-6 0 0-15,17 0 0 16,0 0 0-16,6 0 0 0,22 0 0 16,-5-9 1-16,12 3-2 15,-1-2 2-15,6 8-1 16,-6-6 0-16,-22-3 0 15,-1 9-1-15,-11 0 1 16,-17 0 0-16,-11 0 1 16,5 0-2-16,6 0 2 15,-12 0-1-15,1 0 0 16,5 0 0-16,-6 0-1 15,1 0 2-15,-1 0-2 16,6 0 1-16,6 0 1 16,17 0-2-16,-5 0 1 0,16 0 1 15,1 0-2-15,28 0 1 16,34 0 1-16,35 0-1 15,45-14-1-15,7-9 1 16,28 9 0-16,-12-1-1 16,-23 15 2-16,-56-8-1 15,-24 8 0-15,-39 0 0 16,16 0 0-16,-39 0 1 15,-12 0-2-15,-6 0 0 16,-17 0 2-16,-5 0-1 16,-1 0-1-16,-11 0 2 15,12 0-1-15,16 0 0 16,6 0 0-16,6 0-1 15,1 0 3-15,-7 0-3 16,6 0 1-16,0 8 0 0,-6 1 0 16,6 5 0-16,23-8 1 15,0 17-1-15,17-17-1 16,23 2 2-16,-17 1-1 15,40-3 0-15,17 2 0 16,-6 7 0-16,6 7 0 16,-17-1 1-16,0-7-2 15,6-5 1-15,-18 5 0 16,1-14 0-16,-30 8 0 15,7-8-1-15,-18 0 2 16,-11 0-1-16,-11 0 0 16,-1 0-1-16,-11 0 2 0,-5 7-1 15,-7 1 0-15,12-8-1 16,12 6 2-16,-18-6-1 15,18 0 0-15,-1 0 0 16,23 0 1-16,7 8-2 16,-18-8 1-16,-23 0 0 15,5 0 0-15,7 0 0 16,-1 7 0-16,1-7 0 15,-24 0 1-15,-5 0-2 16,17 8 1-16,12-8 0 16,11 0-1-16,0 0 1 15,-12 0 0-15,12 0 0 16,-40 0-1-16,6 0-1 15,-6 0-1-15,5 0 2 16,-5 8 0-16,6-8 0 0,-6 0 0 16,-12 0 0-16,29 0-1 15,12 0 2-15,-12 0-2 16,5 0 1-16,7 0 1 15,-12 0-1-15,-11 0 1 16,-7 0-1-16,-22 0 0 16,12 0 1-16,16 0 0 15,-16 0-1-15,-1 0 1 16,1 0 0-16,5 0 0 15,-6 0 0-15,-11 0 0 16,12 0 0-16,-12 0 0 16,11 0 0-16,-11 0 0 0,12 0 0 15,5 0 0-15,-17 0 0 16,11 0 0-16,12 0-1 15,-23 0 2-15,17 0-1 16,-5 0-1-16,-1 0 1 16,29 0 0-16,23 0 0 15,23 0 0-15,28-31 0 16,30 2 0-16,10 6-2 15,-17 3 4-15,-34-11-2 16,0 16 0-16,-17 9 0 16,-34-2 0-16,-12 8 0 15,-17 0 0-15,-23 0 0 16,0 0 0-16,0 0 0 0,0 0 0 15,0 0 1-15,0 0-2 16,0 0-1-16,0 0 0 16,17 0 2-16,6 0 0 15,-12 0 0-15,18 0-3 16,-6 0 3-16,17 0 0 15,-18 0-1-15,19 0 1 16,21 0-1-16,1 0 2 16,0 0-1-16,6 0 0 15,17 0 0-15,5-15 0 16,-16 1 0-16,-1 6 0 15,6 8 0-15,-28-15 0 16,34 15 1-16,-6 0-2 0,-6 0 1 16,0 0 0-16,-22 0 0 15,-41 0 0-15,6 0 0 16,-5 0 0-16,-1 0 0 15,18 0 0-15,-29 0 0 16,11 0 1-16,-11 0-1 16,12 0 0-16,-1 0-1 15,1 0 1-15,28 15 0 16,0-7 1-16,23-8-3 15,0 6 3-15,0 11-1 16,0-11 0-16,17 2 0 16,6-2 1-16,28 3-1 15,-11 13 0-15,23-15 0 16,-23 7 0-16,-12-6 0 15,-16 13 0-15,-1-5 1 16,-5 5-1-16,-6 2 2 0,0 6-4 16,-12-6 4-16,1-1-2 15,-18-7-2-15,-5-9 4 16,-18 2-2-16,12-8 0 15,-6 0-2-15,17 6 2 16,6-6 0-16,-11 0 0 16,34 0 0-16,11 0 0 15,1 0 0-15,56 0 2 16,18 0-2-16,6-20 0 15,-1 5 0-15,-5-1 0 16,-58 10 0-16,-16-9 0 0,-24 7 0 16,-22 8-2-16,22-6 4 15,1 6-2-15,-18-9 0 16,18 3 0-16,-12 6 0 15,0-8 0-15,-29 0 0 16,1 8 0-16,11 0-2 16,-6 0 2-16,-6 0 0 15,-11 0 0-15,12 0-1 16,16 0 2-16,7 0-1 15,5 0-1-15,-18 0 2 16,30 0-2-16,-1 0 2 16,1 0-2-16,-1 0 2 15,-28 8-1-15,29 6 2 16,-12 1-2-16,0 8 0 15,-6-9 0-15,18-6 0 16,-24-1-2-16,35-7 4 0,12 0-2 16,16 0 0-16,24 0-2 15,51 0 2-15,51-23 0 16,12-21 0-16,0 7 0 15,-12-6 2-15,-28 6-2 16,-35 8-2-16,-5 14 2 16,-57 15 0-16,-1 0 0 15,-28 0 2-15,-40 0-4 16,-12 0 4-16,7 0-2 15,-7 0 0-15,12 6 0 16,6 3 0-16,-18-3 1 16,0 10-1-16,1-16-1 0,17 0 1 15,-7 0-2-15,18 0 4 16,23 0-2-16,52 0-2 15,-1-16 2-15,64-5 0 16,16 7 0-16,6-3 2 16,6 11-4-16,12 6 4 15,-41 0-4-15,-22 0 4 16,-41 14-4-16,-11 9 2 15,-57-2 0-15,-6 2-1 16,-12-15 4-16,-16-2-3 16,-12 2 0-16,0-8 0 15,11 0 0-15,-11 0 0 16,12 0 0-16,-1 0-2 15,6 0 2-15,35 0-1 16,11 0 2-16,11 0-1 0,18 0 0 16,-6 0 0-16,17 0 0 15,22 0 2-15,7 0-2 16,45 21 0-16,-28 2 0 15,6-1 2-15,-29-7-2 16,-23-1 0-16,-12-5 0 16,-28-3 2-16,11 2-4 15,-34-2 2-15,35-6 0 16,16 0 2-16,1 0-1 15,34 0 2-15,11 0 0 16,6 0-2-16,-28 0 1 16,10 0-2-16,-62 0 0 0,17 0 0 15,-34 0 1-15,-6 0-1 16,0 0 0-16,-5 0 0 15,5 0 1-15,0 0-1 16,-6 0 0-16,6-6 0 16,12-2 1-16,-12 2-1 15,63-9 0-15,23-1 0 16,28 1 0-16,58-6 1 15,-6 5 0-15,0 10-1 16,-18-9 0-16,-33 7 0 16,-69 8 1-16,-23-6-2 15,-46 6 0-15,-17 0 1 16,11 0 0-16,1 0 0 0,-12 0 0 15,0 0 1 1,0 0 1-16,0 0-1 0,0 0 1 16,0 0-2-16,0 20 1 15,0 11 1-15,0-10-2 16,11 2 0-16,6 0-1 15,-5-17 2-15,11 8-3 16,-12-14 1-16,18 9 0 16,-18-9 0-16,18 0 0 15,-29 0 2-15,46 0 0 16,22 0 1-16,-16 0-1 15,34-9-1-15,57-5-1 16,23 8 3-16,22 6-1 16,30 0 0-16,-41 0-1 0,-51 0 0 15,-23 0 1-15,-52 0-3 16,-28 0 3-16,6 0-2 15,-29 0 2-15,23 0-1 16,-23 0 0-16,0 0 0 16,0 0 0-16,0 0 0 15,28 0 0-15,-16 0 0 16,11 0 0-16,17 0 0 15,11 0-1-15,-11 0 1 16,-5 0 0-16,45-15-1 16,-6-1 1-16,-11-5 0 15,17 6-1-15,-17-1 1 16,-11 1-1-16,-29 9 1 0,-12 6 1 15,-11 0-1-15,0 0 0 16,0 0 0-16,0 0-1 16,0 0 0-16,0 0 0 15,0 0 1-15,0 0 0 16,0 0-1-16,0 0 0 15,11 0 1-15,7 0 1 16,-18 0-1-16,22 0 0 16,-22 0-1-16,12 0 2 15,-12 0-1-15,0 0-2 16,0 0-13-16,0 0-21 15,-115 6-52-15,-73 17-214 0</inkml:trace>
  </inkml:traceGroup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  <inkml:channel name="T" type="integer" max="2.14748E9" units="dev"/>
        </inkml:traceFormat>
        <inkml:channelProperties>
          <inkml:channelProperty channel="X" name="resolution" value="2226.01904" units="1/cm"/>
          <inkml:channelProperty channel="Y" name="resolution" value="3561.63013" units="1/cm"/>
          <inkml:channelProperty channel="F" name="resolution" value="2.84167" units="1/cm"/>
          <inkml:channelProperty channel="T" name="resolution" value="1" units="1/dev"/>
        </inkml:channelProperties>
      </inkml:inkSource>
      <inkml:timestamp xml:id="ts0" timeString="2014-07-04T14:41:18.999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C1134D8C-286F-4357-8F39-8983B1B8EDF4}" emma:medium="tactile" emma:mode="ink">
          <msink:context xmlns:msink="http://schemas.microsoft.com/ink/2010/main" type="inkDrawing" rotatedBoundingBox="2143,15038 3446,16289 3268,16474 1964,15224" semanticType="callout" shapeName="Other"/>
        </emma:interpretation>
      </emma:emma>
    </inkml:annotationXML>
    <inkml:trace contextRef="#ctx0" brushRef="#br0">0-3 241 0,'11'0'91'0,"0"0"-59"15,1 0-13-15,-1 0-1 0,29 0 4 16,-11 0-4 0,17 0-3-16,5 31 4 0,12-2 5 15,6 8 12-15,-18 7 0 16,24-1-5-16,-1 3-8 15,-22-3-2-15,39 0 1 16,-28 3-3-16,-11 12 0 16,-1-13-4-16,-17 7-1 15,18 6-4-15,-1 2-5 16,-11-2-1-16,-5 16-3 15,33 7 1-15,-16 7 1 16,-18-7-3-16,-5 0 0 16,-18-15 0-16,12-29-1 15,-6-8 1-15,-5-15-5 16,-12-14-6-16,0 0-8 0,0 0-16 15,0 0-50-15,0-20-90 16,0-55-96-16</inkml:trace>
  </inkml:traceGroup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  <inkml:channel name="T" type="integer" max="2.14748E9" units="dev"/>
        </inkml:traceFormat>
        <inkml:channelProperties>
          <inkml:channelProperty channel="X" name="resolution" value="2226.01904" units="1/cm"/>
          <inkml:channelProperty channel="Y" name="resolution" value="3561.63013" units="1/cm"/>
          <inkml:channelProperty channel="F" name="resolution" value="2.84167" units="1/cm"/>
          <inkml:channelProperty channel="T" name="resolution" value="1" units="1/dev"/>
        </inkml:channelProperties>
      </inkml:inkSource>
      <inkml:timestamp xml:id="ts0" timeString="2014-07-04T14:41:19.973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9B01BC13-F68B-409C-84A2-F4852E351D9C}" emma:medium="tactile" emma:mode="ink">
          <msink:context xmlns:msink="http://schemas.microsoft.com/ink/2010/main" type="inkDrawing" rotatedBoundingBox="2409,14058 5157,16488 4724,16978 1976,14547" semanticType="callout" shapeName="Other"/>
        </emma:interpretation>
      </emma:emma>
    </inkml:annotationXML>
    <inkml:trace contextRef="#ctx0" brushRef="#br0">0-6 99 0,'23'0'80'15,"5"0"-28"-15,7 0-12 16,-7 6 7-16,35 3-18 15,-11 5-9-15,22 1-1 16,6 13-9-16,35 10-1 16,-1-9-2-16,12 8 6 15,-12 0 7-15,-11-14 10 16,-5 6 2-16,-7 8-1 15,1-8 3-15,-29 0-8 16,40 23-4-16,-29-9-5 16,1 23-3-16,27 8-9 15,-10 1 0-15,-29-3-1 16,23 3 0-16,-6 5 3 0,-17-5 4 15,11 5 5 1,-11 1-1-16,6 8 2 0,-46 0 0 16,28-2-6-16,-11-7 0 15,6-5-1-15,6 5 0 16,-1-5-3-16,0-1-2 15,-10-2-2-15,10 3-2 16,-17-3 2-16,-16-6-2 16,4 17-2-16,7-11 2 15,-18-20-2-15,1-15 1 16,11-14-1-16,-6-9-1 15,-17-7 1-15,0-7-3 16,0 0-3-16,0 0-8 16,0 0-18-16,0-7-23 0,0-44-27 15,0-44-70-15,0-3-62 16</inkml:trace>
  </inkml:traceGroup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  <inkml:channel name="T" type="integer" max="2.14748E9" units="dev"/>
        </inkml:traceFormat>
        <inkml:channelProperties>
          <inkml:channelProperty channel="X" name="resolution" value="2226.01904" units="1/cm"/>
          <inkml:channelProperty channel="Y" name="resolution" value="3561.63013" units="1/cm"/>
          <inkml:channelProperty channel="F" name="resolution" value="2.84167" units="1/cm"/>
          <inkml:channelProperty channel="T" name="resolution" value="1" units="1/dev"/>
        </inkml:channelProperties>
      </inkml:inkSource>
      <inkml:timestamp xml:id="ts0" timeString="2014-07-04T14:41:20.927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E7825FAB-CB93-42AB-A6A8-65C07B1E7B0B}" emma:medium="tactile" emma:mode="ink">
          <msink:context xmlns:msink="http://schemas.microsoft.com/ink/2010/main" type="inkDrawing" rotatedBoundingBox="2668,13042 6091,15977 5754,16370 2330,13435" semanticType="callout" shapeName="Other"/>
        </emma:interpretation>
      </emma:emma>
    </inkml:annotationXML>
    <inkml:trace contextRef="#ctx0" brushRef="#br0">0 0 74 0,'0'0'92'0,"0"0"-44"16,0 0-25-16,0 0-5 16,0 0 3-16,0 0-3 15,0 0-4-15,0 0-2 16,63 15 1-16,-12-1 1 0,1-6 0 15,-1 7 6 1,12-9 3-16,29 8 2 0,-18 3-10 16,18 12-1-16,-7 8 2 15,7 15-4-15,22 14 0 16,1 0-2-16,-29 15-3 15,17-23-4-15,-12 16 1 16,24-8 0-16,-30 9 3 16,30-18-4-16,-12 10 0 15,-12-8-2-15,24-1 2 16,-41 9 3-16,6-16 2 15,-5 9 1-15,-1-2 1 16,6 2 2-16,-6 12-3 16,18 17 0-16,-18 0 0 0,-11 21-2 15,0 1-2-15,-23-16 0 16,12-6-1-16,22-2-2 15,-11-13 1-15,-11 1 0 16,-1-9-2-16,23 0-1 16,7 0 1-16,-30-8 0 15,23 2 0-15,-11-8 0 16,-11 6-1-16,-12-7 1 15,-17 1 0-15,5-15-1 16,7 0-1-16,-7-16 1 16,-5 2-2-16,-11-9-2 15,5-5-8-15,-17-3-11 16,11-6-28-16,-11 0-61 0,0 0-100 15</inkml:trace>
  </inkml:traceGroup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  <inkml:channel name="T" type="integer" max="2.14748E9" units="dev"/>
        </inkml:traceFormat>
        <inkml:channelProperties>
          <inkml:channelProperty channel="X" name="resolution" value="2226.01904" units="1/cm"/>
          <inkml:channelProperty channel="Y" name="resolution" value="3561.63013" units="1/cm"/>
          <inkml:channelProperty channel="F" name="resolution" value="2.84167" units="1/cm"/>
          <inkml:channelProperty channel="T" name="resolution" value="1" units="1/dev"/>
        </inkml:channelProperties>
      </inkml:inkSource>
      <inkml:timestamp xml:id="ts0" timeString="2014-07-04T14:41:08.520"/>
    </inkml:context>
    <inkml:brush xml:id="br0">
      <inkml:brushProperty name="width" value="0.21167" units="cm"/>
      <inkml:brushProperty name="height" value="0.21167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E1B937F1-A660-4C5A-ACFD-70F520FBF8F2}" emma:medium="tactile" emma:mode="ink">
          <msink:context xmlns:msink="http://schemas.microsoft.com/ink/2010/main" type="inkDrawing" rotatedBoundingBox="304,7349 517,7028 563,7059 350,7380" semanticType="callout" shapeName="Other">
            <msink:sourceLink direction="with" ref="{58654F81-5C3C-4F01-8107-1AB2FB9164D5}"/>
          </msink:context>
        </emma:interpretation>
      </emma:emma>
    </inkml:annotationXML>
    <inkml:trace contextRef="#ctx0" brushRef="#br0">246-237 123 0,'-29'8'112'0,"18"1"-43"16,-12-3-38-16,6 2-11 0,5 13-5 15,-11 1-10 1,6 7-7-16,-6 17-1 0,-5-3-4 16,16-14-8-16,1-6-1 15,-1 0-19-15,12-9 2 16,0 1-22-16,-11-1-40 15</inkml:trace>
  </inkml:traceGroup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  <inkml:channel name="T" type="integer" max="2.14748E9" units="dev"/>
        </inkml:traceFormat>
        <inkml:channelProperties>
          <inkml:channelProperty channel="X" name="resolution" value="2226.01904" units="1/cm"/>
          <inkml:channelProperty channel="Y" name="resolution" value="3561.63013" units="1/cm"/>
          <inkml:channelProperty channel="F" name="resolution" value="2.84167" units="1/cm"/>
          <inkml:channelProperty channel="T" name="resolution" value="1" units="1/dev"/>
        </inkml:channelProperties>
      </inkml:inkSource>
      <inkml:timestamp xml:id="ts0" timeString="2014-07-04T14:41:05.748"/>
    </inkml:context>
    <inkml:brush xml:id="br0">
      <inkml:brushProperty name="width" value="0.06667" units="cm"/>
      <inkml:brushProperty name="height" value="0.06667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BE640932-AE9C-45FA-8D32-69CE3379DB20}" emma:medium="tactile" emma:mode="ink">
          <msink:context xmlns:msink="http://schemas.microsoft.com/ink/2010/main" type="inkDrawing" rotatedBoundingBox="314,7299 416,7288 419,7317 317,7328" semanticType="callout" shapeName="Other"/>
        </emma:interpretation>
      </emma:emma>
    </inkml:annotationXML>
    <inkml:trace contextRef="#ctx0" brushRef="#br0">103 21 144 0,'-12'0'93'0,"1"-14"-50"15,11 14-12-15,0 0-5 16,0 0-4-16,0 0-9 15,0-8-4-15,0 8-1 16,0 0 4-16,0 0 0 16,0 0 4-16,-17 0-2 0,17 0 0 15,0 0-2-15,0 0-2 16,0 0 0-16,-12 0 0 15,12 0 1-15,0 0-6 16,0 0-4-16,0 0-3 16,0 0-1-16,0 0-13 15,-11 0-17-15,11 0-18 16,0 0 5-16,0 0 1 15,0 0 36-15,0 8 1 16,0 0 11-16,0-8 0 16,0 6 5-16,0-6 3 15,0 0 6-15,0 0 1 16,0 0-3-16,0 0-1 0,0 0-5 15,0 0-3 1,0 0-9-16,-12 0-31 0,-16 9-86 16</inkml:trace>
  </inkml:traceGroup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  <inkml:channel name="T" type="integer" max="2.14748E9" units="dev"/>
        </inkml:traceFormat>
        <inkml:channelProperties>
          <inkml:channelProperty channel="X" name="resolution" value="2226.01904" units="1/cm"/>
          <inkml:channelProperty channel="Y" name="resolution" value="3561.63013" units="1/cm"/>
          <inkml:channelProperty channel="F" name="resolution" value="2.84167" units="1/cm"/>
          <inkml:channelProperty channel="T" name="resolution" value="1" units="1/dev"/>
        </inkml:channelProperties>
      </inkml:inkSource>
      <inkml:timestamp xml:id="ts0" timeString="2014-07-04T14:41:22.667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2412E364-94A4-4AC1-B3A6-99D6C199000E}" emma:medium="tactile" emma:mode="ink">
          <msink:context xmlns:msink="http://schemas.microsoft.com/ink/2010/main" type="inkDrawing" rotatedBoundingBox="3270,11980 6564,15330 6181,15707 2887,12356" semanticType="callout" shapeName="Other">
            <msink:sourceLink direction="with" ref="{EEE3AFF4-430C-43FF-8ECB-CAA34FBEC126}"/>
            <msink:sourceLink direction="with" ref="{58654F81-5C3C-4F01-8107-1AB2FB9164D5}"/>
          </msink:context>
        </emma:interpretation>
      </emma:emma>
    </inkml:annotationXML>
    <inkml:trace contextRef="#ctx0" brushRef="#br0">-6 7 93 0,'0'-8'85'0,"0"8"-38"16,0 0-2-16,0 0-6 0,0 0-3 15,23 0-12-15,6 0-5 16,11 0 10-16,6 0-7 15,34 0-2-15,-6 23-5 16,18-1 0-16,-29 7 4 16,40-6 2-16,-40 12-6 15,0 2 0-15,11 9-3 16,6-3-3-16,-28 9-1 15,45 14-2-15,-6 0-3 16,12 23-1-16,12-2-1 16,-29 10 1-16,57-2 0 15,-40 9 1-15,11 5 3 16,-28-6 4-16,5 15 3 0,-16-6 1 15,16-3-3 1,-28 1-3-16,29 2-2 0,-18 5-1 16,-11 16-2-16,40-9 0 15,-29 16 1-15,7-7-1 16,-18-7-1-16,11-17 3 15,-23 9 4-15,41-29-3 16,-29-15 0-16,11-7-3 16,-34-16 0-16,12 1 0 15,11-23-2-15,-29-8-1 16,18-5-1-16,10-16-5 15,7 0-6-15,28 0-40 16,6-52-110-16,-63-22-141 16</inkml:trace>
  </inkml:traceGroup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  <inkml:channel name="T" type="integer" max="2.14748E9" units="dev"/>
        </inkml:traceFormat>
        <inkml:channelProperties>
          <inkml:channelProperty channel="X" name="resolution" value="2226.01904" units="1/cm"/>
          <inkml:channelProperty channel="Y" name="resolution" value="3561.63013" units="1/cm"/>
          <inkml:channelProperty channel="F" name="resolution" value="2.84167" units="1/cm"/>
          <inkml:channelProperty channel="T" name="resolution" value="1" units="1/dev"/>
        </inkml:channelProperties>
      </inkml:inkSource>
      <inkml:timestamp xml:id="ts0" timeString="2014-07-04T14:41:24.091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D3D643C5-7F44-4FED-88D7-AF8D990CD676}" emma:medium="tactile" emma:mode="ink">
          <msink:context xmlns:msink="http://schemas.microsoft.com/ink/2010/main" type="inkDrawing" rotatedBoundingBox="23898,15521 28174,10942 28352,11107 24075,15687" semanticType="callout" shapeName="Other">
            <msink:sourceLink direction="with" ref="{E989DEF5-ED2D-42AC-9D7B-75D525999E0C}"/>
          </msink:context>
        </emma:interpretation>
      </emma:emma>
    </inkml:annotationXML>
    <inkml:trace contextRef="#ctx0" brushRef="#br0">4306 0 125 0,'-80'31'135'15,"69"-24"-55"-15,-12 1-34 16,11-2-12-16,-28 9-2 16,12 7-6-16,-7 7-3 15,-5-6-4-15,0 6 3 16,-11 8 4-16,16 0 1 0,-16 1-7 15,-12-3-4 1,11 10-3-16,12-8 0 0,-11 7-1 16,-1 7-3-16,-22 1 0 15,22 6-1-15,-10 8-1 16,-1-6 1-16,-12-8-2 15,24 6-2-15,-18 8 0 16,6 8 1-16,-11 1 2 16,-1-3 0-16,12-6-1 15,-28 9 1-15,28 13-1 16,-29-1-1-16,-11 17 0 15,29 13-1-15,-29 1 0 16,-11 23 0-16,-24-1 1 16,24-7 1-16,11-15 1 0,0 6 3 15,-12 2-1-15,1-8-1 16,22-9 0-16,-22 9-3 15,17 0 1-15,-35 8-3 16,18-2 2-16,-35 16-1 16,17-7 1-16,-5-1-2 15,34-20-1-15,-11 5-2 16,51-30 5-16,0 10-4 15,11-1 1-15,-28-8 0 16,46-7 1-16,-6-15-1 16,17-14-2-16,6-15 1 15,17-16-1-15,0-7-1 16,0-14 1-16,0 0-1 0,0 0-3 15,0 0-4 1,0 0-10-16,0 0-23 0,0-14-35 16,0-30-38-16,0-30-116 15</inkml:trace>
  </inkml:traceGroup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  <inkml:channel name="T" type="integer" max="2.14748E9" units="dev"/>
        </inkml:traceFormat>
        <inkml:channelProperties>
          <inkml:channelProperty channel="X" name="resolution" value="2226.01904" units="1/cm"/>
          <inkml:channelProperty channel="Y" name="resolution" value="3561.63013" units="1/cm"/>
          <inkml:channelProperty channel="F" name="resolution" value="2.84167" units="1/cm"/>
          <inkml:channelProperty channel="T" name="resolution" value="1" units="1/dev"/>
        </inkml:channelProperties>
      </inkml:inkSource>
      <inkml:timestamp xml:id="ts0" timeString="2014-07-04T00:07:31.947"/>
    </inkml:context>
    <inkml:brush xml:id="br0">
      <inkml:brushProperty name="width" value="0.21167" units="cm"/>
      <inkml:brushProperty name="height" value="0.211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388C76EE-5B3B-46EF-9869-148B30B4753C}" emma:medium="tactile" emma:mode="ink">
          <msink:context xmlns:msink="http://schemas.microsoft.com/ink/2010/main" type="inkDrawing" rotatedBoundingBox="8617,8595 11750,8385 11819,9420 8686,9630" semanticType="callout" shapeName="Other">
            <msink:sourceLink direction="from" ref="{392D7B5E-04A6-419A-B10D-215261380AA7}"/>
            <msink:sourceLink direction="to" ref="{392D7B5E-04A6-419A-B10D-215261380AA7}"/>
          </msink:context>
        </emma:interpretation>
      </emma:emma>
    </inkml:annotationXML>
    <inkml:trace contextRef="#ctx0" brushRef="#br0">-9 654 198 0,'0'-6'87'16,"0"2"-62"-16,0 4-2 15,0 0 22-15,0 0-10 16,0 0-13-16,0-5-5 15,0 5 6-15,0 0 4 16,15-9 4-16,36-6-7 16,-3 6 4-16,-8 0-5 0,19 5-8 15,-18-2 2-15,-1 6 0 16,-7-5 0-16,8 5-4 15,-8 0 0-15,7 0 0 16,1 0 0-16,3 0-3 16,-4 0 3-16,1 0-6 15,-19 0 4-15,37 0 1 16,-11 0-6-16,3 0 4 15,-10 0-4-15,6 0-3 16,-6 0 1-16,18 0 1 16,0 0 1-16,-19 0 0 15,15 0-3-15,-22 0 4 0,0 0-2 16,-18 0 1-16,3-4-2 15,23 4 1-15,-1 0 0 16,12 0-1-16,3 0-2 16,4 0-2-16,-11 0 3 15,0 0-2-15,10 0 2 16,-17 0-2-16,-1 0 1 15,1 0-2-15,-8 0 3 16,-7 0-3-16,-1 0 4 16,-3 0-5-16,4 0 4 15,-11 0-2-15,18 0 0 16,-7 0 1-16,0 0 0 15,-4 0-1-15,22 0 2 16,-15 0-2-16,4 0 0 16,-7 0 1-16,0 0-2 0,7 0 1 15,15 0 1-15,-15 4 0 16,0-4-2-16,-11 0 1 15,11 5-2-15,-15-5 3 16,-3 0-3-16,4 0 3 16,-5 0-2-16,12 0 1 15,0 6-2-15,22-6 4 16,-15 4-3-16,7-4 0 15,-14 5 2-15,7-5-2 16,-4 4 0-16,4-4 0 16,-7 5 0-16,7-5 1 15,0 0-1-15,8 4 0 0,-8-4 1 16,-7 0-1-16,-4 0 0 15,-15 0 1-15,12 0-1 16,-12 0 0-16,0 0 1 16,12 0-1-16,-5 0 0 15,12 11-1-15,-11-11 1 16,3 9 0-16,-3-9 1 15,-8 0-2-15,-7 4 2 16,11-4-2-16,-11 0 3 16,0 0-2-16,0 0 3 15,0 0 1-15,0 0 0 16,0 0 0-16,0 0 0 15,0-4 2-15,0-20-5 16,0 0 0-16,0-13-1 16,-11 17 3-16,-3-8-1 0,-12 4 2 15,4 0 2-15,-4 6-1 16,11-6 0-16,-10 0-2 15,-1 1 1-15,11 3-2 16,-18 2-1-16,7-1 3 16,1 1-2-16,-5-6 0 15,4 0 2-15,-7-4-1 16,7 8 5-16,-7 1-2 15,4 1 1-15,11 3 1 16,3 6-8-16,4 5 0 16,3-2 0-16,-6 6 0 15,14 0 0-15,0 0 0 0,0 0 0 16,-11-5 0-16,3 1 0 15,1-1 0-15,0 1 0 16,-1 4 0-16,8-5 0 16,0 5 0-16,0-4 0 15,-11 4 0-15,11-10 0 16,-7 0 0-16,0 6 0 15,-12-11 0-15,12 6 0 16,-15 3 0-16,11-7 0 16,3 8 0-16,1-4 0 15,0 5 0-15,-4-2 0 16,11 1 0-16,0 5 0 15,0 0 0-15,0 0 0 16,0 0 0-16,0 0 0 16,0 0 0-16,0 0 0 0,0 0 0 15,0 0 0-15,0 0 0 16,0 0-2-16,0 0 0 15,0 0-1-15,0 0-1 16,0 0 3-16,0 5-1 16,0 14 3-16,18-1-1 15,15 6-1-15,8 0 3 16,-1 0-1-16,0 0-2 15,1 4 3-15,10-4-2 16,-10 0 0-16,-1 4-1 16,-14-14 2-16,15 5-1 15,-19 0 0-15,3-5 0 0,1 5 0 16,-11-5-1-16,11 1 2 15,-12-2-1-15,12 2 0 16,-11-6 0-16,-4 1-1 16,3-5 2-16,-6-1-1 15,3 1 0-15,-4 10 0 16,8-6 0-16,-8 10 0 15,4-1 0-15,11-8-1 16,-22-1 2-16,11 0 0 16,-11-9-2-16,0 0 2 15,0 0 1-15,0 0-3 16,0 0 2-16,0 0 0 15,0 0-1-15,0 0 2 16,0 0-2-16,0 0-1 16,0 0 1-16,0 0 1 0,0 0-3 15,0 0 2-15,0 0 1 16,0 0-2-16,0 0 1 15,-11 6 1-15,-22 3 1 16,4 5-3-16,-23 1 3 16,-3 22-3-16,4 2-1 15,-15-2 0-15,10 11 3 16,9-2-1-16,-5-12 0 15,4 4 1-15,22-10 0 16,-7 0-1-16,0-4 1 16,0 0-2-16,4 0 2 15,10-6-1-15,-6-3 0 0,3-2 1 16,-4 2-1-16,11-1 0 15,-3-10-1-15,-8 7 2 16,26-11-1-16,0 0 0 16,0 0 0-16,0 0 2 15,0 0-2-15,0 0 0 16,0 0 0-16,0 0 0 15,0 0 0-15,0 0 0 16,0 0-3-16,0 0-6 16,0 0-7-16,0 0-14 15,0 0-25-15,0 0-16 16,0 0-88-16,-15-5-162 15</inkml:trace>
  </inkml:traceGroup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  <inkml:channel name="T" type="integer" max="2.14748E9" units="dev"/>
        </inkml:traceFormat>
        <inkml:channelProperties>
          <inkml:channelProperty channel="X" name="resolution" value="2226.01904" units="1/cm"/>
          <inkml:channelProperty channel="Y" name="resolution" value="3561.63013" units="1/cm"/>
          <inkml:channelProperty channel="F" name="resolution" value="2.84167" units="1/cm"/>
          <inkml:channelProperty channel="T" name="resolution" value="1" units="1/dev"/>
        </inkml:channelProperties>
      </inkml:inkSource>
      <inkml:timestamp xml:id="ts0" timeString="2014-07-04T14:41:25.501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887FFE7B-CA7F-4769-BFAE-4BCF312EF46D}" emma:medium="tactile" emma:mode="ink">
          <msink:context xmlns:msink="http://schemas.microsoft.com/ink/2010/main" type="inkDrawing" rotatedBoundingBox="25215,15462 28477,11445 28721,11642 25459,15660" semanticType="callout" shapeName="Other"/>
        </emma:interpretation>
      </emma:emma>
    </inkml:annotationXML>
    <inkml:trace contextRef="#ctx0" brushRef="#br0">3324 0 109 0,'-23'6'134'16,"-5"2"-55"-16,-7 7-44 15,-16 14 1-15,-1 2-13 16,12-2-12-16,-11-1-3 15,-12 1 1-15,11 17 0 16,1-17 0-16,17 23 6 16,-6-24-1-16,17 16 0 15,-6-21-3-15,6 20 1 16,-5-6 2-16,5 0 5 15,-6 7 3-15,-22 8 1 16,5 7-5-16,-23-1-4 16,-5 2-6-16,34-2-3 0,-6 8-1 15,-6-6-1-15,12-2 1 16,-22 8 0-16,33-6-1 15,-5 6 1-15,-6-8 0 16,17-6-1-16,-17 8 1 16,11-8 5-16,-17-1-2 15,6 1 3-15,-11 0 1 16,-24 5-3-16,7 3-3 15,-18 13 0-15,11 1-5 16,-16 7 3-16,28 8-3 16,-17 0 0-16,34-17 1 15,-23-6-1-15,35 0 1 16,-17-6 0-16,11-8 1 0,-12 0 0 15,1 5 2 1,-12-5-1-16,11 8 1 0,-22-2-1 16,11 0-1-16,11 2-1 15,1-2 0-15,-1 10-1 16,-22-10 0-16,45 8 1 15,-22 0-1-15,17-6 1 16,-7-8-1-16,19 20 0 16,-7-20 1-16,18 8 0 15,-1-9-1-15,-28-7-1 16,40 7 1-16,-11-7 2 15,-1 7-2-15,12 1 0 16,-17 0 1-16,6-9 2 16,-1-6-2-16,1 1 0 0,11-16-1 15,-18-1 0-15,18-13-1 16,-11-1-1-16,11-7-2 15,0 0-2-15,0 0-6 16,0 0-10-16,0 0-24 16,-23 0-17-16,-17 0-47 15,0 0-55-15</inkml:trace>
  </inkml:traceGroup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  <inkml:channel name="T" type="integer" max="2.14748E9" units="dev"/>
        </inkml:traceFormat>
        <inkml:channelProperties>
          <inkml:channelProperty channel="X" name="resolution" value="2226.01904" units="1/cm"/>
          <inkml:channelProperty channel="Y" name="resolution" value="3561.63013" units="1/cm"/>
          <inkml:channelProperty channel="F" name="resolution" value="2.84167" units="1/cm"/>
          <inkml:channelProperty channel="T" name="resolution" value="1" units="1/dev"/>
        </inkml:channelProperties>
      </inkml:inkSource>
      <inkml:timestamp xml:id="ts0" timeString="2014-07-04T14:41:28.540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E989DEF5-ED2D-42AC-9D7B-75D525999E0C}" emma:medium="tactile" emma:mode="ink">
          <msink:context xmlns:msink="http://schemas.microsoft.com/ink/2010/main" type="inkDrawing" rotatedBoundingBox="21903,15474 27303,10410 27698,10832 22299,15896" shapeName="Other">
            <msink:destinationLink direction="with" ref="{D3D643C5-7F44-4FED-88D7-AF8D990CD676}"/>
          </msink:context>
        </emma:interpretation>
      </emma:emma>
    </inkml:annotationXML>
    <inkml:trace contextRef="#ctx0" brushRef="#br0">5384-18 58 0,'-11'0'42'0,"-12"0"-12"16,6 0 3-16,-6 0 21 16,0 0 7-16,23 0-24 15,0 0-15-15,0 0-11 16,-17 0-6-16,17 0-1 15,0 0-1-15,0 0-3 16,0 0 3-16,0 0-1 0,0 0 3 16,0 0 2-16,0 0 9 15,-12 0 7-15,1 14-1 16,-18 15-4-16,7 2-4 15,-1-16 4-15,-17 5-1 16,0 17 0-16,-12-22-2 16,29 16-2-16,-5 4-4 15,-7-12-2-15,-16 14-2 16,-1 0-4-16,-11 0 1 15,0 7 2-15,0 8 5 16,-17-1-2-16,17 7-1 16,-28 8 0-16,-6 0 1 0,16 1-1 15,7 1-1-15,0-10 0 16,5-7 0-16,23 1-1 15,-5-15-1-15,-29 7 0 16,45-22 0-16,-16 30 3 16,-12-17 2-16,-6 25-1 15,-5-2 1-15,11-6-3 16,0-1-1-16,0-13-3 15,0 7 3-15,23-10-1 16,-11 2-3-16,11-8 3 16,-12 2 0-16,1-10-1 15,28 10 0-15,-17-2-3 16,-12 8 2-16,-34-2-1 15,35 11 0-15,-41-3 1 16,6 23 1-16,6 9-1 0,-17-3 0 16,-6 11 2-16,23-17-1 15,34-14-1-15,-22-1 1 16,45-22-2-16,0 0 3 15,-6-6 1-15,18-2 0 16,-18 1 2-16,-5 7 0 16,-6 17 1-16,-23-3-1 15,11 1 1-15,12 1-4 16,-11 7-2-16,-12-1 0 15,-12 7 1-15,35-6-2 16,-11-9 1-16,28 3 1 16,-6-17-2-16,7 0 0 0,-1 8 0 15,-6-8 1-15,-22 8 1 16,28 23 0-16,-17-8-1 15,-12-9 1-15,-11 15 1 16,23-6 0-16,6 8-2 16,-18 6 0-16,1-8 1 15,11 2-2-15,-12-17 0 16,18 2 0-16,5-9 1 15,6 1-1-15,-17 0 0 16,0 15 0-16,6-1 1 16,-17 16-2-16,22-8 3 15,-5-1 0-15,-6-6-1 16,17-9-1-16,-17 17 0 15,11-16 1-15,-5 7-1 16,-6 1 0-16,17 14 0 0,-17 9 1 16,-23 5 0-16,0 1-1 15,23-7 1-15,11-16 0 16,6-12-2-16,12-17 0 15,-1 0 1-15,12-15 0 16,0 1 0-16,0 7 1 16,-17-13-1-16,17 5 0 15,0 0 0-15,-11-7 0 16,11 1-1-16,0 6 0 15,0-5-2-15,0-9-5 16,0 0-5-16,0 0-15 16,-12 0-41-16,-16 0-90 0,-7 0-215 15</inkml:trace>
  </inkml:traceGroup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  <inkml:channel name="T" type="integer" max="2.14748E9" units="dev"/>
        </inkml:traceFormat>
        <inkml:channelProperties>
          <inkml:channelProperty channel="X" name="resolution" value="2226.01904" units="1/cm"/>
          <inkml:channelProperty channel="Y" name="resolution" value="3561.63013" units="1/cm"/>
          <inkml:channelProperty channel="F" name="resolution" value="2.84167" units="1/cm"/>
          <inkml:channelProperty channel="T" name="resolution" value="1" units="1/dev"/>
        </inkml:channelProperties>
      </inkml:inkSource>
      <inkml:timestamp xml:id="ts0" timeString="2014-07-04T14:41:29.868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60A07566-CF78-4A3E-8C5B-C1A3738B08D8}" emma:medium="tactile" emma:mode="ink">
          <msink:context xmlns:msink="http://schemas.microsoft.com/ink/2010/main" type="inkDrawing" rotatedBoundingBox="12630,17393 17770,16010 17912,16537 12772,17920" semanticType="callout" shapeName="Other">
            <msink:sourceLink direction="with" ref="{EEE3AFF4-430C-43FF-8ECB-CAA34FBEC126}"/>
          </msink:context>
        </emma:interpretation>
      </emma:emma>
    </inkml:annotationXML>
    <inkml:trace contextRef="#ctx0" brushRef="#br0">-10 1504 151 0,'0'-29'98'16,"0"-2"-57"-16,0 16-8 16,0 1 7-16,40-15-6 15,1-8-2-15,10 8 1 16,1-9 1-16,-7 9 0 15,7-22-7-15,-1 22-9 16,1-17-6-16,-1 17-3 16,-11 1 0-16,23-10 0 0,0 1-3 15,12 0-3-15,-7 8-1 16,30-8 0-16,-18 0 2 15,-6 8-2-15,0 0 1 16,6 0 1-16,-17 6-2 16,23-14 1-16,-6 8 1 15,-28 0 0-15,34-8-1 16,-6-1-1-16,-6 16 1 15,18 1-3-15,5-10 1 16,-17-12-1-16,23 5-1 16,-6 18 1-16,-28-17 1 15,17 8-1-15,-23 12 0 16,-12-4 1-16,24 7-1 15,-7-3 0-15,-5-3 1 0,12 5-1 16,-13-16 0-16,19 11 0 16,-7 11 0-16,18-5 0 15,-18-9 0-15,-11 9 0 16,28-1 1-16,-28 15-1 15,0-6 1-15,0 6 0 16,-11 0-1-16,11-8 2 16,-12 8-2-16,-28 0 1 15,69 0-1-15,-18-9 0 16,17 3 0-16,47-23 0 15,-47 15 1-15,12-3-2 0,-17 11 1 16,-6 6 1 0,-45 0 0-16,16 0-1 0,-11 0 2 15,12 0 0-15,-12 0 1 16,23 0-1-16,-12 0-1 15,-5 0-1-15,5 0 1 16,-11 0-2-16,35 0 2 16,-24 0-1-16,12 0 13 15,-23 0-11-15,-28 0-1 16,5 0 0-16,-6 0-2 15,-11 0 2-15,12 0-1 16,-12 0-7-16,0 0-21 16,0 0-33-16,-12 0-136 15,-68 0-117-15</inkml:trace>
  </inkml:traceGroup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  <inkml:channel name="T" type="integer" max="2.14748E9" units="dev"/>
        </inkml:traceFormat>
        <inkml:channelProperties>
          <inkml:channelProperty channel="X" name="resolution" value="2226.01904" units="1/cm"/>
          <inkml:channelProperty channel="Y" name="resolution" value="3561.63013" units="1/cm"/>
          <inkml:channelProperty channel="F" name="resolution" value="2.84167" units="1/cm"/>
          <inkml:channelProperty channel="T" name="resolution" value="1" units="1/dev"/>
        </inkml:channelProperties>
      </inkml:inkSource>
      <inkml:timestamp xml:id="ts0" timeString="2014-07-04T14:41:31.322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EEE3AFF4-430C-43FF-8ECB-CAA34FBEC126}" emma:medium="tactile" emma:mode="ink">
          <msink:context xmlns:msink="http://schemas.microsoft.com/ink/2010/main" type="inkDrawing" rotatedBoundingBox="11777,16456 18551,14366 18888,15459 12115,17549" hotPoints="18151,14564 18453,15522 12255,17474 11953,16515" semanticType="enclosure" shapeName="Rectangle">
            <msink:destinationLink direction="with" ref="{60A07566-CF78-4A3E-8C5B-C1A3738B08D8}"/>
            <msink:destinationLink direction="with" ref="{2412E364-94A4-4AC1-B3A6-99D6C199000E}"/>
          </msink:context>
        </emma:interpretation>
      </emma:emma>
    </inkml:annotationXML>
    <inkml:trace contextRef="#ctx0" brushRef="#br0">0 1921 52 0,'40'-21'110'16,"-29"-2"-27"-16,18 9-23 15,5-9-6-15,6 2-17 16,-17-2-8-16,57-14-10 15,-17 0-6-15,12 0 4 0,-12 8-3 16,28-8 0-16,-16 8 2 16,-13-8 4-16,30 1-4 15,-18-9-1-15,18 16-1 16,-1-8-7-16,-5 14-2 15,6-12-2-15,-6-11-1 16,5 3 3-16,-5 0-1 16,6 5-2-16,-1 1 0 15,-5 0-2-15,-6 0 0 16,-6 8 1-16,29-23 0 15,-5 9-2-15,22-9 1 0,6-8 1 16,0 8-2-16,-12 1 1 16,-11 1 0-16,0 5 0 15,-29 7 0-15,29 3 0 16,-17-2 0-16,-6 6 0 15,6-4 0-15,6 12-1 16,-1 1 1-16,6-14 0 16,18 14 0-16,-1-16 1 15,-22 9-2-15,22 1 1 16,-22 5 1-16,-6 8-2 15,-23 1 1-15,-1-3 1 16,7 3 0-16,17-1 1 16,-6 1 0-16,-17 8-2 15,23-11 0-15,5 3 0 16,-28-1 1-16,29-7-2 0,5 7 2 15,-17 9-1-15,-17-9 1 16,-23 15-1-16,6 0 3 16,5-8 0-16,12 8 2 15,6-6-3-15,5-2-2 16,1-1 3-16,28 3 14 15,11 6-11-15,-11 0-4 16,-11 0 0-16,-29 0-2 16,0 0 2-16,-29 0-1 15,17 0-1-15,-10 0 1 16,-1 0-2-16,11 0 2 15,1 0 0-15,-18 0-1 0,17 0 0 16,1 0 4-16,-12 0-2 16,-6 0-2-16,-17 0 0 15,-17 0 0-15,0 0-1 16,0 0-7-16,0 0-19 15,0 0-51-15,-40 0-90 16,-74 0-187-16</inkml:trace>
    <inkml:trace contextRef="#ctx0" brushRef="#br0" timeOffset="1461.0836">-126 1098 150 0,'40'-46'122'16,"-6"24"-49"-16,18-14-24 15,-1 14-8-15,12-7-6 16,0 0-9-16,40-8-7 15,-11-9-3-15,-18 11 6 16,41-2 5-16,-24-9 3 16,-5 3-1-16,5 6-8 15,-5 8-6-15,6-8-3 16,11-7-3-16,-17-1 1 0,28 16-5 15,6-8-1-15,18-7-1 16,-1 7-1-16,6-7 0 16,-17 7 2-16,17 0 0 15,-17 0 2-15,-12-7-1 16,-11 16 0-16,12-3 0 15,-12-5 0-15,-6 14 0 16,6-16-4-16,11 9 0 16,-22-8 0-16,34-6-1 15,-23 6 1-15,0-7 0 16,0 7-1-16,-29 8-1 15,18-2 2-15,-18 17-1 0,-23-9 0 16,35 2 0 0,-6 7 1-16,-5-1-2 0,-1-1 2 15,-5 10-2-15,-6-9 1 16,0 7 0-16,11-7 0 15,6 1 0-15,-6-9 1 16,12 2-1-16,-6-16 1 16,-28 29 0-16,-18-15 1 15,18 9 3-15,11-1-2 16,-12-5 0-16,1 11-1 15,11 9 3-15,5-14-1 16,-5 6-2-16,12-7 1 16,16 1 0-16,-5-9-2 15,5 2 0-15,12-1 0 16,-17 7 0-16,6 1-2 0,-29-1 2 15,-12 7 0-15,-16 8 0 16,33-6 1-16,-5-3-1 16,0 9 0-16,0-8 1 15,29 2-1-15,-47 6 0 16,7 0-1-16,-12-8-1 15,-17 8 2-15,5 0-1 16,-5-7 0-16,-6 7 1 16,-17 0-2-16,0 0 2 15,0 0-17-15,0 0-20 16,-28 0-42-16,-98 0-90 15,-51 38-211-15</inkml:trace>
  </inkml:traceGroup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  <inkml:channel name="T" type="integer" max="2.14748E9" units="dev"/>
        </inkml:traceFormat>
        <inkml:channelProperties>
          <inkml:channelProperty channel="X" name="resolution" value="2226.01904" units="1/cm"/>
          <inkml:channelProperty channel="Y" name="resolution" value="3561.63013" units="1/cm"/>
          <inkml:channelProperty channel="F" name="resolution" value="2.84167" units="1/cm"/>
          <inkml:channelProperty channel="T" name="resolution" value="1" units="1/dev"/>
        </inkml:channelProperties>
      </inkml:inkSource>
      <inkml:timestamp xml:id="ts0" timeString="2014-07-04T14:41:39.369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765B873B-7535-4024-82F0-85E30080E982}" emma:medium="tactile" emma:mode="ink">
          <msink:context xmlns:msink="http://schemas.microsoft.com/ink/2010/main" type="writingRegion" rotatedBoundingBox="12735,8515 13974,11549 12224,12263 10986,9230"/>
        </emma:interpretation>
      </emma:emma>
    </inkml:annotationXML>
    <inkml:traceGroup>
      <inkml:annotationXML>
        <emma:emma xmlns:emma="http://www.w3.org/2003/04/emma" version="1.0">
          <emma:interpretation id="{D9BD2BE0-EA2C-4154-AAC4-2CA12DCF1548}" emma:medium="tactile" emma:mode="ink">
            <msink:context xmlns:msink="http://schemas.microsoft.com/ink/2010/main" type="paragraph" rotatedBoundingBox="12735,8515 13974,11549 12224,12263 10986,923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F6A2D1B-FA41-4F3A-B344-92803E2A2CD2}" emma:medium="tactile" emma:mode="ink">
              <msink:context xmlns:msink="http://schemas.microsoft.com/ink/2010/main" type="line" rotatedBoundingBox="12735,8515 13974,11549 12224,12263 10986,9230"/>
            </emma:interpretation>
          </emma:emma>
        </inkml:annotationXML>
        <inkml:traceGroup>
          <inkml:annotationXML>
            <emma:emma xmlns:emma="http://www.w3.org/2003/04/emma" version="1.0">
              <emma:interpretation id="{0258A7E4-1698-4D0F-96EC-B50609AC1F97}" emma:medium="tactile" emma:mode="ink">
                <msink:context xmlns:msink="http://schemas.microsoft.com/ink/2010/main" type="inkWord" rotatedBoundingBox="12735,8515 13974,11549 12224,12263 10986,9230"/>
              </emma:interpretation>
              <emma:one-of disjunction-type="recognition" id="oneOf0">
                <emma:interpretation id="interp0" emma:lang="en-US" emma:confidence="1">
                  <emma:literal>?</emma:literal>
                </emma:interpretation>
                <emma:interpretation id="interp1" emma:lang="en-US" emma:confidence="0">
                  <emma:literal>7</emma:literal>
                </emma:interpretation>
                <emma:interpretation id="interp2" emma:lang="en-US" emma:confidence="0">
                  <emma:literal>Y</emma:literal>
                </emma:interpretation>
                <emma:interpretation id="interp3" emma:lang="en-US" emma:confidence="0">
                  <emma:literal>y</emma:literal>
                </emma:interpretation>
                <emma:interpretation id="interp4" emma:lang="en-US" emma:confidence="0">
                  <emma:literal>q</emma:literal>
                </emma:interpretation>
              </emma:one-of>
            </emma:emma>
          </inkml:annotationXML>
          <inkml:trace contextRef="#ctx0" brushRef="#br0">101 729 430 0,'-80'8'131'0,"57"-8"-68"16,23 0-23-16,0 0-10 0,0 0-20 16,0 0-8-16,0 0 1 15,0 0-1-15,0 0 5 16,0 0 1-16,0 0 0 15,0 0 8-15,40 0 7 16,-17-8 5-16,28-21-4 16,-11 0-9-16,-5 0 0 15,5-17-5-15,11 18-4 16,1-1 0-16,-1-9-2 15,-16 9-3-15,16 0 1 16,-11-8-1-16,35 8-2 16,5-8 2-16,-17 0-2 0,40-6 3 15,-18-9-4 1,7 6 2-16,-6 3 1 0,-6 6 0 15,-46 0-2-15,29 22 1 16,-23 1 0-16,-11 5 0 16,5 3 0-16,-5 6-2 15,5 0-2-15,6 0 3 16,23 0 1-16,-23 0 1 15,12 6-2-15,-18 17 1 16,-5 14 1-16,22-8-1 16,-28 17 2-16,17-11 0 15,-17 10 0-15,-6-1 4 16,-6 22-1-16,1-6 2 15,-12 12-2-15,0 3-1 16,0 5 0-16,0 1 0 0,0-7 0 16,0-1 0-16,0-22-1 15,-40 9 2-15,6 6-2 16,-7-22 2-16,-10-7 1 15,28 6-4-15,-17-20 0 16,17-8 1-16,-5-7-3 16,5-2 2-16,-29-6 0 15,24 8 0-15,5-8 1 16,11 0-2-16,-16 9 1 15,16-9 0-15,1 0-1 16,11 0-1-16,0 0-1 16,0 0 1-16,0 14-3 0,0-14 2 15,0 0-1 1,0 0 1-16,0 0 2 0,0 0-1 15,0 6 1-15,0 23 2 16,0 2 5-16,0 21-2 16,0 14-2-16,11-8 1 15,29 16-3-15,-5 7-1 16,28-7 1-16,-23 7-2 15,11 0 1-15,-11-15-1 16,-17 0 0-16,17-6 2 16,0-11 1-16,-28-11-1 15,10 13 1-15,-10-5-3 16,-12-11 5-16,17-4-2 15,-17 12-3-15,0-20 2 16,0 21 0-16,0-22-1 0,0 7-1 16,0-14 0-16,0-7 0 15,0-8 2-15,0 0-2 16,0 0 0-16,0 0 0 15,0 0 0-15,0 0 0 16,0 0-5-16,0 0-18 16,-17-37-15-16,-58 14-34 15,13-20-36-15,-1 14-62 16,23 12-176-16</inkml:trace>
          <inkml:trace contextRef="#ctx0" brushRef="#br0" timeOffset="1042.0596">2241 2901 70 0,'0'0'174'0,"0"0"-91"0,0 0-47 15,0 0-16-15,0 0-2 16,0 0 1-16,0 23 0 16,0 0 4-16,0-3 3 15,0-5 1-15,0-7 2 16,-17 7 2-16,17-7-7 15,-23 6-10-15,23 1-7 16,0-1-4-16,0-5-1 16,0-3-2-16,0-6-3 15,0 0 0-15,0 0 7 16,0 0 7-16,0 0 4 15,0 0-4-15,0 0 3 16,0 0-5-16,0-15-3 0,0 7-1 16,0 2 3-1,0 6-1-15,0 0-1 0,0 0-4 16,0 0-4-16,0 0 9 15,0 0-5-15,-23 0-2 16,6 23 2-16,5 6-2 16,1-1-2-16,11 1-2 15,0 0 3-15,0-6 0 16,0-23 0-16,0 0-3 15,0 0 3-15,0 0 4 16,0 0 2-16,0 0 1 16,0 0-1-16,0 0 0 15,0-29-4-15,11-8 3 16,-11 22-6-16,0 7 4 0,0 2-2 15,0 6-3-15,0 0-5 16,0 0-3-16,0 0 7 16,0 0-1-16,0 0 5 15,0 6-1-15,0 2-2 16,0-8-7-16,0 0-4 15,0 0 5-15,0 0 5 16,0 0 4-16,0-14 7 16,0-15-3-16,12-2 0 15,-12 2 5-15,0 6-7 16,0 9 1-16,0-1-6 15,0 9-11-15,0-17-28 16,17-14-222-16</inkml:trace>
        </inkml:traceGroup>
      </inkml:traceGroup>
    </inkml:traceGroup>
  </inkml:traceGroup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  <inkml:channel name="T" type="integer" max="2.14748E9" units="dev"/>
        </inkml:traceFormat>
        <inkml:channelProperties>
          <inkml:channelProperty channel="X" name="resolution" value="2226.01904" units="1/cm"/>
          <inkml:channelProperty channel="Y" name="resolution" value="3561.63013" units="1/cm"/>
          <inkml:channelProperty channel="F" name="resolution" value="2.84167" units="1/cm"/>
          <inkml:channelProperty channel="T" name="resolution" value="1" units="1/dev"/>
        </inkml:channelProperties>
      </inkml:inkSource>
      <inkml:timestamp xml:id="ts0" timeString="2014-07-04T00:40:10.511"/>
    </inkml:context>
    <inkml:brush xml:id="br0">
      <inkml:brushProperty name="width" value="0.21167" units="cm"/>
      <inkml:brushProperty name="height" value="0.21167" units="cm"/>
      <inkml:brushProperty name="fitToCurve" value="1"/>
    </inkml:brush>
  </inkml:definitions>
  <inkml:trace contextRef="#ctx0" brushRef="#br0">2591 39 225 0,'-137'-23'175'0,"85"17"-82"16,-10-2-35-16,21 8-26 15,-21-6-9-15,-24 6-12 16,17 0-4-16,-5 0 0 0,-41 0 4 15,24 0 1-15,-47 0 5 16,-5 14-1-16,-23 44 4 16,6 25-4-16,6 3-2 15,-24-5-1-15,24 16-1 16,-1 13-3-16,18 1-2 15,11 7-1-15,6 15 2 16,34 13-5-16,23-13 0 16,52 7-3-16,11-22-1 15,0 6-1-15,34-6-1 16,69-15 0-16,52 1-1 15,-7-9 3-15,35-15-2 0,18-5-1 16,-7-32 3-16,18-20 2 16,34-9 2-16,-17 1 2 15,0-15 3-15,-52 0-9 16,-11 0 7-16,-63 0-5 15,-40 0-5-15,-12-15-4 16,-11 1-1-16,-17 8-12 16,0-3-25-16,-23 9-26 15,0 0-54-15,0-8-156 16</inkml:trace>
  <inkml:trace contextRef="#ctx0" brushRef="#br0" timeOffset="690.0394">4188 1128 92 0,'-103'-20'218'15,"51"3"-105"-15,1 17-22 16,-41 0-33-16,6 0-21 16,-17 0-10-16,-34 0-7 15,34 0-7-15,-23 23 0 16,23 29 4-16,0-1-8 0,0 24 2 15,17 12-4-15,-5 16-3 16,51 0 0-16,28 15-1 16,12-8-1-16,0 1-3 15,52-1 0-15,114-7-5 16,22-37 4-16,30-14 3 15,22-38-2-15,6-14-1 16,-28 0-11-16,-58-37 8 16,-6-50-1-16,-51-24 14 15,0-7-17-15,-51-6-12 16,-52-2 11-16,0 8 11 15,0 0-2-15,-103 15 1 0,-12 22-1 16,-28 23-14-16,-5 36-28 16,-7 22-45-16,12 0-104 15</inkml:trace>
  <inkml:trace contextRef="#ctx0" brushRef="#br0" timeOffset="1479.0845">5309 1085 145 0,'-17'0'167'0,"17"0"-80"15,0 0-22-15,0 0-5 16,0 0 3-16,0 52-28 16,0 20-9-16,17 25-9 15,-6 13-2-15,-11 36-1 16,0-13-2-16,0 7-9 15,23-14 0-15,-11-30-4 16,16-16 1-16,-5-43-3 16,6-14 2-16,-29-17 0 15,11-6 1-15,-11 0 2 16,0 0 0-16,0-29 16 0,12-45-10 15,28-36-1-15,-17-22-8 16,28-15-4-16,12-8 3 16,6 9-3-16,-6-3-3 15,22 39-7-15,-22 30 8 16,6 34 6-16,-23 17-3 15,-6 29 0-15,11 0-2 16,24 0 6-16,16 52 9 16,35 43-3-16,0 8 0 15,6 9 2-15,-6 20 2 16,-23-14-2-16,-18 0-7 15,7-9 4-15,-41-5 7 0,-28-1-8 16,-6-14-9-16,-17-23 1 16,0 6-26-16,0-12-64 15,-28-22-116-15</inkml:trace>
  <inkml:trace contextRef="#ctx0" brushRef="#br0" timeOffset="2310.1321">8633 620 331 0,'0'-15'176'15,"-28"9"-84"-15,5-2-31 16,-6 8-15-16,-5 0-14 16,-18 0-21-16,-16 0-1 15,-30 0-10-15,-5 60 3 16,-11 27 0-16,-29 2 0 0,57 8-2 15,23-17 3-15,12-13-4 16,51-16-1-16,0-16-1 16,0 3 2-16,51-1 3 15,46-8-4-15,46 16-1 16,-5-16 2-16,16-6 1 15,-11 20-4-15,-5-14 1 16,-13 17 1-16,-10 5 0 16,-12-1 0-16,-40 10 0 15,0-2-1-15,-35 10 2 16,-16-2 0-16,-12 6 4 15,0 3 8-15,0 6 2 0,-103-1 13 16,-12-14-15-16,-33 0-2 16,5 1-4-16,-12-22-4 15,6-16-4-15,6-21 2 16,29-8-13-16,11 0-18 15,40 0-11-15,11-8-31 16,18-21-34-16,17-2-128 16</inkml:trace>
  <inkml:trace contextRef="#ctx0" brushRef="#br0" timeOffset="2797.1599">9915 157 284 0,'-75'0'176'16,"64"-6"-116"-16,11 6-52 16,0 0-21-16,0 0-63 15,0 0-89-15</inkml:trace>
  <inkml:trace contextRef="#ctx0" brushRef="#br0" timeOffset="2630.1504">10081 1387 258 0,'0'0'158'0,"0"0"-34"16,0 37-28-16,0 44-45 15,0-9-22-15,0 11-18 16,0 3-7-16,0-11-5 15,0-9-9-15,0-29-30 0,0-14-49 16,0-17-119-16,0-6-151 16</inkml:trace>
  <inkml:trace contextRef="#ctx0" brushRef="#br0" timeOffset="3570.2042">11700 1482 143 0,'0'-52'214'15,"-12"32"-127"-15,-16-3-21 16,-35-6-25-16,0-2-20 15,11 10-2-15,-22 7-13 16,-6-3 6-16,34 17 2 16,-45 0 0-16,-1 23-9 15,6 37 10-15,-5 35 2 16,-12-6 0-16,40 6 2 0,28 0-3 15,7-14-7-15,28 1-2 16,0-16-12-16,0-14 3 16,11-17 4-16,92-12-4 15,12-15-2-15,-12-8 2 16,0 0-9-16,34-66 1 15,-5-37-7-15,5-23-1 16,-34-13 12-16,-40-10-13 16,-12-12 23-16,-51-8-4 15,0-15 5-15,0-23 6 16,0-6-2-16,0 0 3 15,0 35 0-15,0 69-3 0,0 43-5 16,-11 43-3 0,-6 23-1-16,5 0-5 0,12 0 1 15,-11 0-4-15,11 60 28 16,0 49-4-16,0 38 0 15,0 8-9-15,0 15 0 16,51 5-2-16,24 3-1 16,28 6-1-16,0-8 0 15,-40 16 0-15,28-22-3 16,-28-1 0-16,23-22-14 15,5-21 12-15,-5-17-1 16,17-34-34-16,-40-23-13 16,-11-23-74-16,-24-29-214 15</inkml:trace>
  <inkml:trace contextRef="#ctx0" brushRef="#br0" timeOffset="4290.2453">13393 1246 189 0,'0'0'96'0,"0"0"-33"15,0 0-4-15,0 0 9 16,0 0-5-16,29 0-15 0,34 0-15 15,23 23-6-15,5 6-9 16,12-15-9-16,-5-5-7 16,-7-9-3-16,1 0-4 15,-29 0 2-15,-12 0 5 16,-28 0 0-16,6-23 9 15,-29-21-11-15,0 7 1 16,0-14-1-16,0-1-1 16,-40 9 0-16,-86 5 3 15,-6 9 9-15,-45 21 2 16,11 8-2-16,-23 0-7 15,-28 52 2-15,28 43-3 0,23 16 1 16,63 22 3 0,51-1 1-16,41 0-2 0,11-6-4 15,11-2-2-15,144-6-2 16,62-29-2-16,24-23-4 15,10-8-6-15,-5-35 1 16,-17-9 1-16,-40-14-23 16,-35 0-37-16,-39 0-38 15,-1 0-62-15,-28-29-137 16</inkml:trace>
  <inkml:trace contextRef="#ctx0" brushRef="#br0" timeOffset="4792.2741">15024 1232 182 0,'23'0'129'15,"-6"0"-32"-15,17 8 4 16,-16 64-27-16,4 9-16 15,-10 22-19-15,-1 1-13 0,-11 7-6 16,18-9-3 0,-18-20-6-16,0-24-9 0,0-29-2 15,11-12-4-15,0-17-7 16,1 0-21-16,5-23 16 15,17-58 33-15,6-22-23 16,-17-29 6-16,-6-17 3 16,-5-4 0-16,-12 4 3 15,11-4 0-15,18 21 3 16,-18 28-5-16,12 44-3 15,6 32 1-15,-6 28-2 16,57 0-5-16,-6 0 9 16,41 6 7-16,22 45-7 15,29 9-2-15,-23 6-6 16,34 1 2-16,-39-9-11 0,-24 1-23 15,-34-21-24-15,-40-9-132 16</inkml:trace>
  <inkml:trace contextRef="#ctx0" brushRef="#br0" timeOffset="8970.513">19241 289 125 0,'0'-52'71'16,"0"15"-24"-16,0 2-3 15,0 4 6-15,0 10 7 16,11-1 3-16,1-1-1 16,5 8-6-16,-6 1-7 15,1 8-12-15,-12 6-8 16,0 0-5-16,0 0-7 15,0 0 0-15,0 0-4 0,0 0-4 16,0 0 1 0,0 0-2-16,0 29 9 0,0 22 3 15,11 16 8-15,-11 36-10 16,0 0-2-16,0-8 0 15,0 52-5-15,0 0-4 16,-23 16-4-16,-17 13-2 16,17 2 2-16,6-3 2 15,17 3-5-15,0-25 3 16,0-12-1-16,0-15 0 15,40-25 1-15,23-12 0 16,29-8-4-16,11-21-3 16,11-23 3-16,64-8-2 15,22-29 6-15,6 0 5 0,0 0-8 16,-58-38 9-16,-4 10-7 15,-70-1 1-15,-11 6-6 16,-12 15-9-16,1-13-11 16,-12 6-23-16,-17-7-31 15,-12 7-72-15,-11 7-94 16</inkml:trace>
  <inkml:trace contextRef="#ctx0" brushRef="#br0" timeOffset="9570.5474">18474 924 85 0,'40'-9'150'16,"23"-5"-50"-16,29 6-22 15,34 8-1-15,39-6-13 16,13-3-19-16,11 9-12 15,5-14-7-15,-16 14-3 0,-24-15-1 16,-28 7-6 0,-52 2-6-16,6 6-4 0,-45-8 2 15,5 8-5-15,-29 0-3 16,1 0-4-16,-12 0-7 15,0 0-13-15,0 0-26 16,0 0-57-16,0 0-94 16,0 0-122-16</inkml:trace>
  <inkml:trace contextRef="#ctx0" brushRef="#br0" timeOffset="10365.5928">21775-497 130 0,'-28'-23'189'16,"28"17"-96"-16,0 6-17 15,0 0-16-15,0 0-25 16,0 0-12-16,0 0-2 16,0 0 5-16,0 22-3 15,0 44-5-15,80 21-1 16,-46 17-2-16,35 28-4 15,-35 23-2-15,-5 22-3 16,5 7 1-16,-5 29-2 0,22-7-4 16,-28-1-2-16,6-5 2 15,5-24-1-15,-5-15 2 16,-18-21-2-16,12-22 3 15,17-23 0-15,-28-20-4 16,16-38 2-16,-5-17 0 16,-23-20 1-16,0 0 2 15,0 0 0-15,11 0 0 16,18 0-2-16,11-49 16 15,6-26-12-15,34-13-4 16,6 7-3-16,-18 1 3 16,18 20-3-16,-23 8 0 15,-11 23-1-15,-12 15 0 16,-17 5-1-16,5 9-1 15,35 0 1-15,-11 0 4 0,22 0 2 16,0 52 2 0,29 8-3-16,-11 20-2 0,22 9 4 15,-11 0-4-15,-40 6-3 16,23-14 5-16,-34-7-3 15,-12-31-3-15,11-14-4 16,-28 0-9-16,-6-21-26 16,-5-8-46-16,-1 0-112 15,1 0-251-15</inkml:trace>
  <inkml:trace contextRef="#ctx0" brushRef="#br0" timeOffset="10989.6285">24413 1511 303 0,'-17'-6'83'0,"17"-9"-37"16,0 7 9-16,17 2-21 15,97-3-16-15,1-5-12 16,34-9-1-16,-6 3-3 16,23-11 0-16,-29-13-2 15,-23 21 1-15,-51-14 1 16,-34 23 3-16,-6-1 7 15,-23 1 9-15,0-23-1 16,0 16-6-16,0 4-3 0,-86 3-6 16,-17 8-1-16,-63 6 11 15,-11 0-12-15,-41 37 0 16,29 64 0-16,24 25-2 15,21 7 2-15,70-1-1 16,46-21 0-16,28-7 1 16,17-9 2-16,120-14 1 15,29-24-5-15,40-19 5 16,6-30 9-16,-6-8-9 15,-52 0-7-15,-68 0-2 16,-17 0-5-16,-47 0-20 16,30 0-21-16,34-23-107 15,-6-6-210-15</inkml:trace>
  <inkml:trace contextRef="#ctx0" brushRef="#br0" timeOffset="25014.4307">29786-1714 367 0,'0'23'123'0,"0"-15"-70"15,0-2-4-15,0 9-3 16,0 8-3-16,0 14-11 16,0 6-11-16,0 9-2 15,0-1 3-15,0 1-4 16,0 0-5-16,0 6 0 15,0 2 3-15,0 6 0 16,0-8-3-16,0 16-2 16,0 15 1-16,0 14 0 15,0 30 1-15,0 22-3 16,0 6 3-16,-12 15 1 15,1-13-6-15,-7-25-4 0,18-3-1 16,0-34 1-16,0-4 0 16,0-31-1-16,0-22-1 15,0-21-2-15,0-17 2 16,18-6-2-16,-18 0 1 15,0 0-1-15,0 0-3 16,0 0-9-16,11-21-14 16,12-45-1-16,17-9-36 15,0 1-63-15,-17 2-86 16,-12 43-219-16</inkml:trace>
  <inkml:trace contextRef="#ctx0" brushRef="#br0" timeOffset="23648.3526">34231 2269 346 0,'-126'-117'29'0,"35"-1"-44"16,28-6 9-16,51 27-22 15,12 10 42-15,0 12-12 16,12 1-9-16,102 2 4 15,1-3 2-15,10 17-24 16,-33-2-23-16,-6-6-57 16</inkml:trace>
  <inkml:trace contextRef="#ctx0" brushRef="#br0" timeOffset="25825.4771">27800 1254 217 0,'-17'0'84'15,"17"-8"-36"-15,0 8 11 16,0 0 7-16,0 0-44 16,0 0-1-16,0 0 16 15,17 0 4-15,17 0-4 16,47 0-2-16,-18-6-1 15,-1-2-4-15,13 2-5 16,56-3-4-16,-5 9-1 16,40 0-6-16,34 0-3 15,18 0-2-15,11 0-2 16,-12 0-1-16,12 0-2 15,-12 0 0-15,1 9 0 0,-29 11-1 16,17-12-3-16,0 13 2 16,-29-4 1-16,12-11 0 15,-35-6 7-15,12 0-6 16,-51 0-1-16,-12 0 1 15,-40 0 0-15,-41 0-3 16,-10 0 2-16,-12 0-3 16,0 0-1-16,0 0 3 15,0 0-2-15,0 0-5 16,0 0-5-16,0 0-28 15,-46 0-75-15,-57 0-47 16,-28-6-98-16</inkml:trace>
  <inkml:trace contextRef="#ctx0" brushRef="#br0" timeOffset="26994.5439">28830 3286 188 0,'-11'-22'164'16,"11"-7"-89"-16,0 0-22 16,0 6-2-16,0-6-14 15,34 6-6-15,17-6-5 16,1 7-1-16,11-15-4 15,40-7-5-15,11-8 3 0,29-7-1 16,-17-22-3-16,40 0 5 16,-40-8 2-16,28-12-2 15,-39-2 1-15,-12 14-1 16,-17 8-4-16,17 15-9 15,-40 14-6-15,-23 1 0 16,-17 22-2-16,-6 12-2 16,-17 17-8-16,0 0-12 15,0 0-9-15,0 0-12 16,0 17 34-16,0 18-32 15,0-4-47-15,0-10-47 16,0 1-39-16</inkml:trace>
  <inkml:trace contextRef="#ctx0" brushRef="#br0" timeOffset="26454.5131">28973 2174 262 0,'0'-22'140'16,"0"22"-86"-16,0 0-11 0,0 0 1 15,0 0-8-15,0 0-8 16,23 0-2-16,28 0 18 15,1 0-8-15,11 0-7 16,0 8-8-16,-12 6-3 16,41 30 4-16,-29-7-8 15,11 15-3-15,18-1-4 16,-6 9-2-16,-6 21 1 15,17-9-4-15,-17 3-1 16,-17-1 1-16,11-24 1 16,-22 1-6-16,-1-13 0 15,-11-16-1-15,-17-7-4 16,-11-7-6-16,5-2-7 15,-17-6-19-15,0 9-75 0,0-3-40 16,0 8-96-16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  <inkml:channel name="T" type="integer" max="2.14748E9" units="dev"/>
        </inkml:traceFormat>
        <inkml:channelProperties>
          <inkml:channelProperty channel="X" name="resolution" value="2226.01904" units="1/cm"/>
          <inkml:channelProperty channel="Y" name="resolution" value="3561.63013" units="1/cm"/>
          <inkml:channelProperty channel="F" name="resolution" value="2.84167" units="1/cm"/>
          <inkml:channelProperty channel="T" name="resolution" value="1" units="1/dev"/>
        </inkml:channelProperties>
      </inkml:inkSource>
      <inkml:timestamp xml:id="ts0" timeString="2014-07-04T00:41:06.900"/>
    </inkml:context>
    <inkml:brush xml:id="br0">
      <inkml:brushProperty name="width" value="0.16757" units="cm"/>
      <inkml:brushProperty name="height" value="0.16757" units="cm"/>
      <inkml:brushProperty name="fitToCurve" value="1"/>
    </inkml:brush>
  </inkml:definitions>
  <inkml:trace contextRef="#ctx0" brushRef="#br0">28326 7086 4 0,'0'-6'13'0,"0"-5"9"15,0 7 0-15,0 4-10 16,0-6-6-16,0 0 2 15,0 2 4-15,0-7 14 0,0 5 14 16,0 6 10 0,0-4 0-16,0 4-7 0,0 0-13 15,0 0 1-15,0 0 2 16,0 0-4-16,0 0-3 15,0 0-2-15,0 0-2 16,0 0 0-16,0 0-3 16,0 0-4-16,0 0-1 15,0 0 1-15,0 0 4 16,0 0-4-16,0 0-4 15,0 0 0-15,0 0-4 16,0 0 5-16,0 0-6 16,0 0 0-16,0 0 0 15,0 0-2-15,0 0 2 0,0 0-2 16,0 21 4-16,0 5 3 15,0 1-7-15,0-7 1 16,0 7-4-16,0-6 1 16,0 5-2-16,0-5 1 15,0 5 0-15,0-5-1 16,0-5 1-16,0 9 0 15,0-8 2-15,0-1-2 16,0-1 1-16,0-3 1 16,0 2 2-16,0-3-4 15,0 0 1-15,0 4-2 16,0-4 0-16,0 5 1 15,0 0-1-15,0-6 1 0,0-5-3 16,0 1 4 0,0 4-3-16,9 6 1 0,4-5-1 15,4 5 1-15,-8-1 0 16,13 1 0-16,-13 0-1 15,8-6 0-15,5 1-1 16,-5-11-3-16,-4 4 2 16,-4 2 1-16,17-6-4 15,-13 0 3-15,-4 0 3 16,8 0-5-16,5 0-1 15,8 0 8-15,5 0 0 16,-13 0-1-16,17 0-4 16,0 0 1-16,-21 0-4 15,3 0 2-15,-3-6 3 16,-10 6-2-16,5 0 4 0,-4-10-7 15,9-1 5-15,12-5 5 16,0-4-5-16,-3-1-5 16,3-10-18-16,-13-6 28 15,-4 5-7-15,-4-5 1 16,9-5 0-16,-10 5 0 15,-8 11 1-15,0 10 1 16,0 11 0-16,0-1 1 16,13-4-1-16,-13 0 0 15,0-7-3-15,9 3-1 16,8-3-3-16,5 1-1 15,-4-9 1-15,3-2 5 0,-3 1 2 16,3 5 0 0,-12 11 2-16,0-2-1 0,0-3 0 15,-9 9 2-15,0 2-1 16,0-2 0-16,0 6-1 15,0-4 0-15,0 4-1 16,0 0 2-16,0 0-2 16,0 0-1-16,0 0 2 15,0-6 0-15,0 6 6 16,0 0 0-16,0 0-3 15,0 0 1-15,0 0-4 16,0 0 1-16,0 0 0 16,0 0-2-16,0-6-5 15,0 1 3-15,0 5-1 16,0-6 5-16,0 6-1 0,0 0 2 15,0 0 2-15,0-4-1 16,0 4-3-16,0 0-1 16,0-16-1-16,0 10 1 15,0 6-3-15,0-10 4 16,0 10 0-16,0 0 1 15,0 0 1-15,0 0 0 16,0 0 0-16,0 0-2 16,0 0-5-16,0 0-4 15,0 0-2-15,0 0 5 16,0 0 2-16,0 0-1 15,0 16 9-15,0 10 0 0,0-9-3 16,0 3 0 0,0 1 0-16,0-5 0 0,0 5-2 15,0 0 3-15,0-5-2 16,13 10-1-16,-13-5 2 15,8 0 1-15,1-1-1 16,0 2 2-16,-1-1 0 16,5 6-3-16,-4-7 0 15,22 1-1-15,-14 0 0 16,0 5 1-16,23 1-1 15,-10 4 0-15,1-9 1 16,16-1-1-16,-29-5-1 16,12-6-2-16,-12-5-3 15,3-5 1-15,-3 0-4 16,21 0-6-16,-9 0 2 0,1 0 0 15,-14 0-6-15,-8 0-29 16,-9 0-19-16,0 0-38 16,0 0-35-16</inkml:trace>
  <inkml:trace contextRef="#ctx0" brushRef="#br0" timeOffset="826.0472">29762 6739 38 0,'0'-6'94'0,"0"6"-43"15,0 0-11-15,0 0 6 16,0 0 0-16,0 0-9 15,0 0-8-15,0 0 2 16,0 0 2-16,0 0 6 16,0 16-8-16,0 0-2 15,0 5-4-15,0 5 0 16,0 5-4-16,0 0 2 15,0 2-3-15,0 19-6 16,0-5-4-16,0 6-3 16,9 5-1-16,21-1-3 15,-4 2 2-15,5-12-1 16,-14 1-1-16,-4-11-1 0,4-12-2 15,-17-3 3-15,9-12 0 16,-9-5-1-16,0-5 0 16,0 0-1-16,0 0-5 15,0 0-14-15,0 0-30 16,0 0-55-16,0 0-68 15,-9-15-148-15</inkml:trace>
  <inkml:trace contextRef="#ctx0" brushRef="#br0" timeOffset="2237.1279">30001 6969 81 0,'-9'-10'105'16,"1"10"-42"-16,8 0-9 16,0 0-20-16,0 0-8 15,0 0-9-15,0-5 11 16,0 5 5-16,0 0 4 15,39 0-7-15,17-6-7 0,14 6-3 16,8 0-6 0,-12-4 0-16,3 4-1 0,-4 0-6 15,5 0 1-15,8 0-3 16,-4 0-3-16,-13 0-3 15,-4 0 1-15,-9 0 0 16,-9 0-1-16,-17 0 0 16,-14 0-1-16,23 0 1 15,-23 0-7-15,-8 0-2 16,9 0-9-16,-9 0-24 15,0 0-83-15,0 0-131 16</inkml:trace>
  <inkml:trace contextRef="#ctx0" brushRef="#br0" timeOffset="1553.0888">30284 6718 111 0,'0'0'112'0,"0"0"-50"16,0 0-23 0,0 0-9-16,0 0 4 0,0 0 0 15,0 21-2-15,0 10 5 16,0 0-7-16,0 1-9 15,0-1-2-15,9 6-2 16,-1 10 2-16,5 0-2 16,-13-10 1-16,0 11-1 15,0-11-5-15,0-1-1 16,0 1-3-16,0-6-1 15,0 6-1-15,0-10-3 16,0 5 0-16,0-11-1 16,0 6 0-16,0-7-3 15,0 1 0-15,0-5-1 16,0-11 0-16,0 5-10 0,0 2-12 15,0-12-26-15,0 0-49 16,0 0-93-16,0 0-80 16</inkml:trace>
  <inkml:trace contextRef="#ctx0" brushRef="#br0" timeOffset="3353.1918">31176 7086 96 0,'0'-6'138'0,"0"1"-47"16,0 5-32-16,0 0-11 16,0 0-7-16,0 0-10 15,0 0-11-15,0 0-3 16,0 0 3-16,0 0-9 15,0 21 13-15,8 0-8 0,1-1-1 16,0 7 2 0,4-7-1-16,-13 7-1 0,9-5 1 15,-9-1-4-15,0-1-1 16,0 7-2-16,0-11-6 15,0-5 0-15,0-1-2 16,0-10-1-16,0 0 1 16,0 0-2-16,8 0 1 15,-8 0 2-15,0 0 1 16,0 0-2-16,0 0 2 15,0 0 2-15,0 0-2 16,0 0 1-16,0 0-1 16,0 0-4-16,0 0 4 15,0 0 2-15,0 0 3 16,0 0 1-16,0 0 0 0,0-6-4 15,0-9-8-15,0-17 13 16,0-5-7-16,0 0-5 16,0 0 3-16,0-4-3 15,0 4 2-15,9 10-1 16,-9-4-2-16,9 21-2 15,4 0 0-15,-5 4 3 16,10 0 3-16,4-5-2 16,-5 7 1-16,13-18-1 15,1 12-2-15,-5-1 0 16,44-4-7-16,-14-7 1 15,5 12 1-15,-13 6 7 0,0-2 0 16,-9 0 1-16,-22 6 0 16,5 0-1-16,-5 0-2 15,14 0-3-15,8 0-1 16,-21 0-3-16,12 0-3 15,-13 0-10-15,-4 0-11 16,-4 0-33-16,-9 0-96 16,0 6-118-16</inkml:trace>
  <inkml:trace contextRef="#ctx0" brushRef="#br0" timeOffset="4583.2621">32385 6917 90 0,'0'-6'151'16,"0"2"-59"-16,0 4-25 16,0 0-5-16,0 0-19 15,0 0-8-15,0 0-6 16,0 0-9-16,0 0-8 15,0 0 11-15,-9 0-13 0,-12 0-5 16,3 0-2 0,-3 0 0-16,3 15 1 0,-12 1 2 15,21 5 0-15,-8-5-2 16,-5 15 0-16,13-9 0 15,0 15 1-15,-4-12-3 16,13 12-1-16,0-5 1 16,0-1-1-16,0-4-1 15,0-6 1-15,0 5 3 16,0 1-4-16,31-7-2 15,-9-3 2-15,4-13-1 16,-5 2 4-16,6-6-5 16,-6 0 2-16,-3 0-2 15,30 0 7-15,-9 0 2 16,0-21-5-16,0-11-3 0,-17-5 3 15,13 0-8-15,4 0 8 16,-18 0-3-16,-3-4 2 16,-9 4 0-16,4 0 1 15,-5 16-1-15,-8 11-1 16,0 0 0-16,0 10-2 15,0 0-3-15,0 0-5 16,0 0 2-16,0 0 1 16,0 0-3-16,0 0 0 15,0 0 5-15,0 0 1 16,0 0 14-16,0 0-3 15,0 14-1-15,0 3-2 0,0-7-3 16,9 6 1 0,0 11-2-16,4-6 1 0,13 10 1 15,-4 5-2-15,-5 7 1 16,5 4 0-16,17 1 0 15,-13 3 3-15,13-3 1 16,31-6-3-16,-22-11 3 16,0-8 5-16,-31-3-3 15,5-9-4-15,-14-1-2 16,1-4-3-16,-9-6-10 15,0 0-16-15,0 0-63 16,0 0-253-16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  <inkml:channel name="T" type="integer" max="2.14748E9" units="dev"/>
        </inkml:traceFormat>
        <inkml:channelProperties>
          <inkml:channelProperty channel="X" name="resolution" value="2226.01904" units="1/cm"/>
          <inkml:channelProperty channel="Y" name="resolution" value="3561.63013" units="1/cm"/>
          <inkml:channelProperty channel="F" name="resolution" value="2.84167" units="1/cm"/>
          <inkml:channelProperty channel="T" name="resolution" value="1" units="1/dev"/>
        </inkml:channelProperties>
      </inkml:inkSource>
      <inkml:timestamp xml:id="ts0" timeString="2014-07-04T00:40:41.707"/>
    </inkml:context>
    <inkml:brush xml:id="br0">
      <inkml:brushProperty name="width" value="0.16757" units="cm"/>
      <inkml:brushProperty name="height" value="0.16757" units="cm"/>
      <inkml:brushProperty name="fitToCurve" value="1"/>
    </inkml:brush>
  </inkml:definitions>
  <inkml:trace contextRef="#ctx0" brushRef="#br0">1847 9361 295 0,'-79'-37'183'0,"10"17"-96"16,43 5-19-16,-14 15-16 15,19 0-19-15,-18 0-10 16,-27 0-15-16,-12 10-3 16,-9 27 0-16,9 4 4 15,-9-4 6-15,8 11 2 16,23-1-7-16,8-10-1 15,18 6-2-15,12 8-4 16,5-14-5-16,13-6 0 16,0 6 2-16,0 0-2 0,52 11 4 15,14-6 0-15,51 0-2 16,0-5 1-16,-3-5 0 15,3-1 0-15,0-4 2 16,10-1-5-16,-14 0 5 16,-5 0-1-16,-29-10-1 15,-14 5-2-15,-17 0 1 16,-9-5 0-16,-17 15 1 15,-5-4-1-15,-17 15-1 16,0-5 1-16,0 11 1 16,0-11-3-16,0-11 6 15,0-1 1-15,-65 2 0 0,-5 0 0 16,-47-1-3-16,-9-5 1 15,0-5-3-15,-27-16 3 16,18 0-4-16,1 0-2 16,-14 0-6-16,13 0-7 15,39 0 0-15,18-6-54 16,56 2-35-16,22-2-92 15,0 6-163-15</inkml:trace>
  <inkml:trace contextRef="#ctx0" brushRef="#br0" timeOffset="875.0501">2764 10166 75 0,'0'0'224'0,"0"0"-115"15,0 0-37-15,0 0-28 16,0 17 0-16,0 24-8 15,0 18-21-15,0 9-2 16,0 6-2-16,9 15-3 16,13-5 2-16,-22 0 2 0,9-4-2 15,-9-12-2-15,8-21-4 16,5-20-2-16,-4-17-2 15,0-10-7-15,-1 0-6 16,1 0 7-16,13-47 35 16,8-21-25-16,-12-6 0 15,12-6 0-15,-30-4-1 16,0-5 0-16,0-5-2 15,0-17-4-15,0 0-1 16,0 0-2-16,9-4 0 16,8 0 4-16,5 4 0 15,9 6 3-15,-14 31 0 0,0 17-1 16,5 20 0-16,-22 20 1 15,17 17-3-15,-3 0-9 16,20 0 7-16,5 0 1 16,1 37 1-16,7 5 9 15,6 17-8-15,-5 13 3 16,-1 2 2-16,1 0-6 15,0-11 2-15,-18 1-1 16,-12-12 0-16,-18-5 10 16,0-4 9-16,0-12-1 15,-48 6-4-15,-30-11-8 16,-18-5-1-16,-21 0-7 15,-10-5-22-15,23-16-30 16,-5 0-64-16,5 0-70 16</inkml:trace>
  <inkml:trace contextRef="#ctx0" brushRef="#br0" timeOffset="1639.0938">4091 9835 185 0,'0'-16'100'16,"0"12"-37"-16,0-2 5 16,48 6-28-16,30-5-12 15,9-6-14-15,0 6-4 16,9-5-1-16,-18 0 0 15,1-7 5-15,-23 1 5 16,-25 1 16-16,-10-7 10 16,-21 1-9-16,0-10-12 15,0-6-12-15,0 11-1 0,0-11 1 16,-39 16 1-16,-22 1-8 15,5 3 0-15,-14 11 0 16,14 6 0-16,-31 0 3 16,17 6-6-16,-4 46-1 15,13 17 2-15,13 10-1 16,31 1 2-16,17-2-1 15,0 0 3-15,0 2-4 16,39-2-1-16,35-14 0 16,35-1-1-16,8-21-5 15,5-10-8-15,26-17 2 16,-13-15-19-16,-18 0-28 15,-4 0-76-15,-34-15-107 16</inkml:trace>
  <inkml:trace contextRef="#ctx0" brushRef="#br0" timeOffset="2262.1294">5061 9572 117 0,'0'-10'114'0,"0"10"-48"16,0 0-6-16,48 0-21 15,30 0-19-15,9 0 0 16,0 0-6-16,9 0-9 15,13 0-5-15,-22 0-3 16,-13 0 16-16,-5 0 3 16,-21-10 3-16,-26-12-1 0,4 7 12 15,-26-18-10-15,0 13-1 16,0-11-8-16,0 8-1 15,0 9-1-15,-39-3-3 16,-26 17 9-16,-5 0-1 16,-26 0 11-16,-30 0-13 15,17 37 3-15,5 17 0 16,17 8-1-16,0 7-2 15,31 20 5-15,16-9-9 16,40 4-2-16,0-12-3 16,0-8-4-16,66-7-4 15,29-14-8-15,14-6-3 0,9-21-18 16,-14-11-34-16,44-5-58 15,-35 0-202-15</inkml:trace>
  <inkml:trace contextRef="#ctx0" brushRef="#br0" timeOffset="2810.1608">6658 9451 12 0,'-48'-16'282'16,"17"6"-118"-16,23 10-71 16,-10 0-30-16,-4 0-22 15,-8 0-28-15,4 10-5 0,-13 27 2 16,-9-4 1-16,9 2-4 15,8 14 3-15,-17 2-2 16,31 3 2-16,-5-13-3 16,14-4-3-16,8 0-5 15,0 0 4-15,0 0-3 16,17 0-2-16,61-6 4 15,1-5-6-15,16-9-5 16,23-7-3-16,25-10 12 16,-8 0-7-16,-17 0-22 15,-10 0 3-15,-21-27 1 16,-8-10 12-16,-31 6-48 15,-31-1-69-15,13 11-82 16</inkml:trace>
  <inkml:trace contextRef="#ctx0" brushRef="#br0" timeOffset="3484.1993">7140 8262 89 0,'-8'-6'276'0,"8"6"-196"15,0 0-26-15,0 0-1 16,0 6-6-16,0 31-15 15,0 26-11-15,8 5-1 16,32 17 3-16,-10 9-3 16,-13 1-2-16,14 16-1 15,-1 4 0-15,-21 12 6 16,8-2-5-16,-3-8-7 15,3-8-13-15,5-2 6 16,4-29 1-16,-18 2-3 16,6-18 3-16,-6-19-1 0,-8-12-1 15,9-21 1-15,-9-4-3 16,0-6-1-16,0 0 2 15,0 0-4-15,22-10 1 16,-5-33 11-16,22-21-3 16,18-8-6-16,12-2-3 15,-3 5 0-15,-14 32 0 16,-4 6 2-16,-9 20-4 15,0 5 2-15,9 6 2 16,-9 0-1-16,9 0 6 16,0 6-3-16,17 31 1 15,-13 0-3-15,5 21 2 0,-9 5-1 16,-1 22-3-1,1-7 3-15,-9-4 2 0,9 0-7 16,0-6 3-16,4-11-2 16,-17-9-11-16,-13-6-14 15,8-21-63-15,-4 6-135 16</inkml:trace>
  <inkml:trace contextRef="#ctx0" brushRef="#br0" timeOffset="8626.4935">9368 9383 231 0,'-26'-26'126'16,"26"5"-62"-16,0 9-12 16,0 12-8-16,0-4-11 15,0 4-3-15,-14 0 5 16,14 0 1-16,0 0-1 15,0 0-5-15,0 0-2 16,0 0-6-16,0 0-5 16,0 0-1-16,0 0 1 15,53 0-2-15,34 0-7 16,-22 0-6-16,5 0 2 15,8 0-2-15,9 0 0 16,17 0-1-16,5 0 3 16,-5 0-3-16,14 0-1 0,-14 0-1 15,5 0 2-15,-22 0-2 16,0 10-2-16,-22 1 0 15,14-1 2-15,-1 0 2 16,0 2 1-16,-13-2-2 16,-4-5-1-16,5 1 1 15,-19-2 0-15,-7-4 2 16,-1 0-3-16,9 0 1 15,-27 0 0-15,-3 0 1 16,-5 0 0-16,-13 0-1 16,0 0-1-16,0 0 3 15,0 0-1-15,0 6-1 0,0-6 1 16,0 0-1-1,0 0 3-15,0 0-3 0,0 0 0 16,0 0 0-16,0 0 1 16,0 0 1-16,0 0-1 15,0 0 1-15,0 0 0 16,0 0 1-16,0 0-2 15,0 0 1-15,0 0 0 16,0 0-1-16,0 0 0 16,0 0 0-16,0-21-1 15,0-11 0-15,0 1 1 16,-39-6 1-16,-1 0 0 15,1-4-1-15,-9 4 1 16,1 0-3-16,-6 4 1 16,6 7-1-16,7 5-1 0,14 6 3 15,-4-1-3-15,-1 0 3 16,14 5-1-16,-5 7 2 15,14-8-4-15,-10 2 4 16,-4 5-2-16,14-5 0 16,-10 4 2-16,-3-10-2 15,3 11-1-15,-4-1 1 16,22 2 2-16,-8-6-2 15,8 4 0-15,-9-5 1 16,9 11-2-16,0-5 2 16,0 5 0-16,0-5-1 15,0 5 0-15,0 0 0 0,0 0 0 16,0 0-1-1,0 0-1-15,0 0-2 0,0 0 1 16,0 0-1-16,0 0-2 16,0 0-4-16,0 0 6 15,0 27 5-15,30-2 2 16,36 12-2-16,-10-5 2 15,23 5-3-15,-1-1 0 16,-9 1 0-16,5 5-1 16,-4-5 2-16,17 0-2 15,-30 0 0-15,-18-10 1 16,0-2-2-16,-9-3 0 15,-12-1-2-15,-5-11 2 16,-5 0-1-16,-8 1 3 16,9-1 0-16,-9-4-2 0,0-6 2 15,0 4 1-15,0-4-1 16,0 6-2-16,0-6 4 15,0 0-1-15,0 11 1 16,0 9 15-16,-30-3-15 16,-18-1 1-16,0 15-4 15,31 0 3-15,-31 18-2 16,-4 8 2-16,4 5-1 15,9 2 0-15,-1-1 2 16,23 1-2-16,0-12-1 16,4-5-2-16,13-10 0 15,0-10 4-15,0-11-6 0,0-12 2 16,0-4 2-1,0 0-3-15,0 0-1 0,0 0-3 16,0 0-10-16,0 0-15 16,0-15-29-16,0-22-45 15,-27-10-150-15</inkml:trace>
  <inkml:trace contextRef="#ctx0" brushRef="#br0" timeOffset="9701.5549">12321 9299 305 0,'0'0'95'16,"0"0"-52"-16,0 0-7 16,0 0-14-16,0 5 16 15,0 32 3-15,0 16-2 0,22-2-14 16,4-3-8-1,-4 21-7-15,8-1-1 0,-4 0-2 16,5 2 8-16,-22-8 2 16,-1-15-2-16,-8-4 0 15,13-12-5-15,-13-15-4 16,0-6 0-16,0-10-1 15,0 0-1-15,9 0-1 16,-9 0-3-16,0-4-5 16,0-33 12-16,0-22 3 15,0-14-6-15,0-23-3 16,0-8-2-16,0 5 0 15,9-18-2-15,21 6-5 16,-4-4 5-16,5 10 3 16,8 15 0-16,-30 6 3 0,12 32-6 15,5 25 0-15,-4 11 7 16,-13 12-7-16,8 4-4 15,22 0-4-15,9 0 4 16,52 0 0-16,-4 4 0 16,39 17 0-16,-18-5 5 15,9 10 1-15,9-9-2 16,-39-2-1-16,-26 1 4 15,-40-6-13-15,-30 0-20 16,0 1-53-16,-13 15-151 16</inkml:trace>
  <inkml:trace contextRef="#ctx0" brushRef="#br0" timeOffset="10380.5938">13805 9373 310 0,'0'-12'116'16,"0"12"-41"-16,0 0-25 15,0 0-16-15,0 0-9 16,0 0-1-16,56 0-12 16,5 0-6-16,13 0-3 15,4 0-2-15,1 0 1 0,25 0 1 16,-13 0-2-1,-4 0 1-15,-21 0-2 0,-36 0 5 16,-21-4 0-16,-9-2 0 16,0-4 3-16,0-1 0 15,0 1-1-15,0-6-13 16,-9 1 0-16,-39 3 6 15,-30 2-7-15,0-1-1 16,-18 11 7-16,-13 0 2 16,22 0 1-16,0 0 2 15,9 0 6-15,13 21-2 16,25 11-4-16,23 10-1 15,4 11-1-15,13-1 0 16,0 11 0-16,22 1-1 16,43 4 2-16,35 1-3 0,4-11-4 15,5-11-7-15,13-10-4 16,-22-16-2-16,-4-5-29 15,-27-6-60-15,-34-10-95 16</inkml:trace>
  <inkml:trace contextRef="#ctx0" brushRef="#br0" timeOffset="11468.656">15323 9156 248 0,'-26'-11'154'16,"26"11"-77"-16,0 0-34 15,0 0-14-15,0 0-11 0,0 0-8 16,0 0 12-1,0 27-2-15,0 6-7 0,0 8 4 16,0 12 3-16,0-1 2 16,0 1 0-16,0-6-3 15,0-10 1-15,0 5-1 16,0-5-2-16,0-15-8 15,0-7-6-15,0 1-3 16,0-16 0-16,0 0-2 16,0 0-6-16,0 0 0 15,0 0 6-15,0 0 5 16,0-16 1-16,0-5 18 15,8-26-19-15,23-1-2 16,-5-5-1-16,13 12-1 16,0-7-3-16,-8 6 0 0,8 15-2 15,-22 6 2-15,-8 17 1 16,4 4-2-16,-13 0 1 15,0 0-5-15,0 0-6 16,0 0 6-16,17 25 14 16,1 18 2-16,-5-6-4 15,4 0-2-15,-8-11 1 16,4-1 1-16,-13-8-1 15,0-11-1-15,0-6 1 16,9 0-4-16,-1 0-6 16,40 0-10-16,0-43 23 15,22-9-4-15,-5-22-2 0,4-6 3 16,1 12 1-16,-22 11-3 15,0 20 2-15,-18 16-1 16,-21 15 1-16,8 6-6 16,-8 0-5-16,43 0 9 15,-13 17-2-15,9 19 4 16,0 12 1-16,17-1 2 15,-4 0-3-15,-13 1-2 16,9-7 0-16,-27-9-1 16,9-1 0-16,-21-10 1 15,-10-5-5-15,5-5-13 16,-13-1-1-16,0 6-37 15,0 1-83-15,0-3-176 16</inkml:trace>
  <inkml:trace contextRef="#ctx0" brushRef="#br0" timeOffset="12081.6911">17511 9078 10 0,'-57'-21'279'0,"1"5"-119"15,25 11-66-15,-17-1-38 16,0 6-28-16,1 0-15 16,7 0-10-16,-20 11-3 15,42 31 1-15,-4 0-2 16,14 15 3-16,8-9-1 15,0-1 2-15,0-10-1 16,21-5 0-16,36-11 3 16,0-5 3-16,3-16-5 0,-12 0 2 15,0 0 4-15,0 0-1 16,0-26 0-16,-18-17-9 15,9 2 1-15,-30-2-1 16,0 18 1-16,4 13 2 16,-13 7-1-16,0 5-4 15,0 0-10-15,0 0 0 16,0 21 23-16,0 22 4 15,0 9-9-15,17 5 2 16,1 2-8-16,3-1 2 16,10-6-1-16,-5 7-31 15,-4-24 30-15,-14 2-6 0,10-15-54 16,-18-1-53-16,0-5-73 15</inkml:trace>
  <inkml:trace contextRef="#ctx0" brushRef="#br0" timeOffset="12861.7357">18276 9036 158 0,'0'11'231'0,"0"-1"-120"15,-17 5-49-15,8 11-10 16,9 7-20-16,0 14-17 15,-22 0-6-15,22 5-4 16,-17 12-1-16,17-7 3 16,-13 13 6-16,4 2 2 15,1 12-6-15,8 6-6 16,0 5 0-16,0-11 2 15,0 6-2-15,-9-6-2 0,9-10-1 16,0-6 1-16,0-16 2 16,0-5-3-16,0-25 9 15,0-11 1-15,0-11 4 16,0 0 1-16,-9 0-10 15,-13-48-19-15,5-15 14 16,-5-21-10-16,22-11 7 16,-17-20-5-16,8-17 7 15,-21-5-1-15,8-21-3 16,22-5 3-16,0 5 7 15,0 11-10-15,0 21-3 16,13 20 5-16,35 44-8 16,0 2 14-16,0 25-10 0,-9 3 5 15,17 5 2 1,-8 6 0-16,13 11 2 0,-35 10-4 15,44 0 1-15,-22 0-3 16,-1 0-11-16,1 6-6 16,-9 31 7-16,1 14 7 15,7-3 7-15,1 15-2 16,-26 1 8-16,-22 10 3 15,0-6 11-15,0-5-1 16,0-11-3-16,-39-5-3 16,8-14-7-16,-16-8-4 15,-1-9-10-15,-39-10-18 0,-39-6-40 16,8 0-129-16,-8 0-151 15</inkml:trace>
  <inkml:trace contextRef="#ctx0" brushRef="#br0" timeOffset="31456.7993">23131 8188 250 0,'-22'-4'137'0,"13"4"-55"15,1 0-18-15,8 0-26 16,-13 0-14-16,4 0-14 16,0 0-3-16,-21 0-3 0,-9 0-1 15,13 0-3 1,-14 20 5-16,1-9 7 0,0 9-2 15,9 1-1-15,12-5 2 16,-4 5-3-16,5 1 1 16,8-7-3-16,9 1-5 15,0 5-1-15,0-5-1 16,0 0-1-16,0-1 1 15,26 1 4-15,27 1 1 16,3-7 4-16,1 5-5 16,-9-3-1-16,-9-2 2 15,9-6-2-15,-9-4 1 16,-9 11-2-16,1-11 1 15,-5 6 0-15,13 4-1 16,-9 0-2-16,-12 1 2 16,-5 5-2-16,4 5 2 0,1 1-1 15,-5 3 0-15,-5 12 5 16,-8-11-4-16,0 17-2 15,0-12 1-15,0 6 7 16,0-16-3-16,0 10 0 16,0-15 1-16,0-5-2 15,0 5 0-15,-8-6 2 16,-23-4-1-16,1 4-4 15,-18 1 2-15,0 5-3 16,18-6 2-16,4-5 2 16,4-5-2-16,-4 0-2 15,-5 0-1-15,1 0 0 0,-18 0-1 16,0 0-2-16,0 0 2 15,-21 0-6-15,43 0-3 16,-5-5 1-16,9 5-12 16,22-6-18-16,0 6-43 15,0-4-80-15,0-2-84 16</inkml:trace>
  <inkml:trace contextRef="#ctx0" brushRef="#br0" timeOffset="32041.8327">23005 8636 151 0,'0'0'82'0,"0"0"-11"16,0 0-21-16,0 0-8 16,0 0-13-16,0-6-2 15,0-4 0-15,65-1-7 16,5-5-8-16,-14-5-5 15,22 1 9-15,-12-7-1 16,-27 6 7-16,-9 1 9 16,1-3-3-16,-5 13-9 0,-4-5-10 15,-5-1-9-15,-4 6-5 16,4-1-10-16,-8 5-12 15,-9 6-20-15,0 0-55 16,9 0-143-16</inkml:trace>
  <inkml:trace contextRef="#ctx0" brushRef="#br0" timeOffset="33209.8995">23827 8509 82 0,'0'-15'97'0,"0"15"-60"16,0-6-22-16,0 2-11 15,0 4-2-15,0 0-4 16,0 0 7-16,0 0 8 16,-9 0 16-16,-4 0 17 15,-4 0-2-15,8 0 9 16,-4 0-9-16,-13 0-10 15,17 0-20-15,-4 0-5 16,-4 10-4-16,8-6-3 16,-13 7-1-16,13 11 2 0,-8-7 0 15,4 17 2-15,4-5 1 16,1 4 1-16,8 10 0 15,0-8-2-15,0 8-5 16,0-4 0-16,0-10 0 16,39 9 1-16,9-9-3 15,-1 4 2-15,10-15-1 16,-9-5-2-16,4-1-3 15,-4-10 11-15,17 0 3 16,-4 0-5-16,-4-16-6 16,21-9 0-16,-13-18-21 15,-4-4 14-15,-22-1 10 16,-21 11-15-16,-18-6 37 15,0 2-14-15,0 4-1 0,0 0 0 16,-57-4-3-16,-4 4-1 16,5-6-4-16,8 2-4 15,-22 4-3-15,44 10-14 16,-4 11-5-16,12 12-24 15,-4 4-19-15,14 0-23 16,-14 0-35-16</inkml:trace>
  <inkml:trace contextRef="#ctx0" brushRef="#br0" timeOffset="34221.9574">24719 8556 203 0,'0'0'113'15,"0"0"-50"-15,0-4-8 16,0 4-14-16,0 0-7 16,0 0-2-16,0 0-1 15,0 0 1-15,0 0-3 16,0 0 3-16,0 0-3 15,0 0-9-15,0 31-3 16,8 1 1-16,-8 9-4 16,0-4-7-16,0 17-1 15,0-17 0-15,0-12 0 16,0-3-2-16,0-7 2 15,0-10 2-15,0-5-1 0,0 0-1 16,0 0-2-16,0 0-5 16,0 0 4-16,0-31-1 15,18-5 7-15,12-24-11 16,9 3 0-16,-8-5-1 15,17 13 1-15,-22 8 0 16,-5 10 0-16,-3 8 0 16,4 3-2-16,4 4-3 15,-13 5 0-15,13 7 4 16,-4 4-4-16,4 0-1 15,4 0 4-15,-8 0 2 16,4 0 2-16,4 4-1 16,1 18 0-16,17 3 3 0,-9 2-2 15,0 0-1 1,-13-1-1-16,13 5-4 0,-8 2 3 15,-14 2 2-15,-8 2-2 16,4-10-1-16,-13 10 6 16,9-11-6-16,-1 1 2 15,-8-17-16-15,9-5 0 16,-9-5-11-16,0 0-17 15,0 0-41-15,13 0-57 16,-13 0-62-16</inkml:trace>
  <inkml:trace contextRef="#ctx0" brushRef="#br0" timeOffset="35040.0042">25832 7941 162 0,'0'0'172'15,"-13"0"-89"-15,13 0-34 16,0 0-24-16,0 0-12 16,0 0-13-16,0 11-34 15,0-1-72-15,0 0-189 16</inkml:trace>
  <inkml:trace contextRef="#ctx0" brushRef="#br0" timeOffset="34753.9879">25897 8583 33 0,'0'0'185'16,"0"0"-72"-16,0 0-44 16,9 0-14-16,4 0 0 15,-4 6-11-15,0 25-20 16,-9 1-8-16,0-1-9 15,0 0 0-15,0 6-6 0,0-16-2 16,0 1-5-16,8-12-30 16,-8-5 38-16,0-5-1 15,0 0-4-15,0 0-13 16,0 0-55-16,0 0-69 15,-8 0-147-15</inkml:trace>
  <inkml:trace contextRef="#ctx0" brushRef="#br0" timeOffset="15158.8671">19294 9346 341 0,'-17'-10'135'16,"17"10"-55"-16,0 0-26 0,0 0-17 15,0 0-16 1,0 0-10-16,0 0-7 0,0 0 0 15,0 0 2-15,0 0 7 16,26 0 0-16,35 0-1 16,-5 0 2-16,1 0 0 15,4 0-4-15,13 0 2 16,4 0-1-16,9 0-3 15,0 0-1-15,22 0 0 16,-14 0-1-16,32 0 1 16,-32 0-4-16,14 0 0 15,-22 5 0-15,-9 0 0 16,-21 0-1-16,39-5 1 15,-27 0 0-15,36 0-2 0,-18 0 2 16,-9 0-2-16,-17 0 0 16,-13 0 1-16,-1 0-1 15,-7 0 1-15,-14 0-2 16,4 0 0-16,1 0 2 15,-14 0-2-15,13-5 0 16,10 0 1-16,-14 0-1 16,-5 5 0-16,-3-6 1 15,4 6-3-15,-14 0 4 16,-8 0-2-16,0 0-1 15,9 0 2-15,-9 0-1 16,9-6 0-16,4 2 0 16,-13 4 0-16,0 0 2 0,0 0-2 15,0 0 1-15,8 0 0 16,-8 0 0-16,0 0 2 15,0 0 0-15,0 0 1 16,0 0 1-16,0 0 0 16,0 0 0-16,0 0 1 15,0 0-4-15,0 0 3 16,0-11-5-16,0 6-3 15,-39-16 3-15,9 5 2 16,-9-11-2-16,-9 2 3 16,0-2-3-16,31-5 3 15,-23 7-2-15,1-8 2 0,0 2-2 16,-17 5 2-16,25-5-3 15,-8 4 2-15,9 0 0 16,3 1 0-16,-3 15 0 16,0-9-2-16,3-1 2 15,-3 11-1-15,0-2 2 16,12 7-1-16,-4 0-1 15,5 0-1-15,17-5 1 16,0 4-2-16,-9 1 0 16,9-6 1-16,-8 11 0 15,-5-11-2-15,4 7 3 16,0-2-2-16,0 2 2 15,-4 4-3-15,5-12 1 0,8 12 1 16,-9 0-2 0,0-5-1-16,-4-1 2 0,13 6 2 15,-8 0-2 1,8 0 2-16,0 0-4 0,0 0-1 15,0 0-2-15,0 0-3 16,0 0 4-16,0 11 6 16,0 26 5-16,39 10-4 15,22-4-1-15,26 4 2 16,8-4-3-16,-8-8 0 15,-8 2 2-15,-5-4-1 16,4-7 0-16,-30-1 1 16,13-8-1-16,-14 3-2 15,-16-3 1-15,-5-7-1 16,4 0-3-16,-12 1 2 15,21 5 1-15,-9-6-2 0,1 7 1 16,-14-1-1-16,-8-1 0 16,4 1 2-16,-4-6-1 15,-9 6 3-15,17-5 0 16,-17 5-3-16,9-6 3 15,-9 1-2-15,0-1 1 16,0-6 0-16,0-4 1 16,0 0 0-16,0 0 0 15,0 0 1-15,0 6 1 16,0-6-2-16,0 0-3 15,0 6 3-15,0 9 2 0,-65 12 3 16,-31 4-2 0,-13 28 1-16,-8 9 0 0,43-5 4 15,-13-1-4 1,17-3 2-16,22-17-3 0,9-5-3 15,30-17 0-15,-4-9-1 16,13-5-1-16,0-6 1 16,0 0-1-16,0 0 0 15,0 0-2-15,0 0-3 16,0 0-5-16,0 0-3 15,0 0-5-15,0-11-13 16,0-5-28-16,0 0-49 16,0 1-125-16</inkml:trace>
  <inkml:trace contextRef="#ctx0" brushRef="#br0" timeOffset="35842.0501">27041 8198 264 0,'-30'-14'93'15,"-1"-3"-32"-15,14 12-15 16,0 5-13-16,-5-5-13 15,13 5-8-15,-39 0 5 16,9 0-1-16,-17 0-2 16,-5 27 7-16,13 4-2 15,0 16-1-15,-22-6 1 16,31 8 4-16,22 3 0 0,0 1-11 15,17-1-7-15,0-5-3 16,0 2-2-16,0-18-5 16,17 0 2-16,39-5 2 15,14-5 5-15,8 12-6 16,27-29 6-16,4 6-2 15,4-10 0-15,-5 0 5 16,-12 0-14-16,-18 0 4 16,1 0-2-16,-40-4 5 15,-13-2-16-15,-13 2-16 16,-13 4-34-16,17 0-26 15,-17 0-61-15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  <inkml:channel name="T" type="integer" max="2.14748E9" units="dev"/>
        </inkml:traceFormat>
        <inkml:channelProperties>
          <inkml:channelProperty channel="X" name="resolution" value="2226.01904" units="1/cm"/>
          <inkml:channelProperty channel="Y" name="resolution" value="3561.63013" units="1/cm"/>
          <inkml:channelProperty channel="F" name="resolution" value="2.84167" units="1/cm"/>
          <inkml:channelProperty channel="T" name="resolution" value="1" units="1/dev"/>
        </inkml:channelProperties>
      </inkml:inkSource>
      <inkml:timestamp xml:id="ts0" timeString="2014-07-04T00:41:19.305"/>
    </inkml:context>
    <inkml:brush xml:id="br0">
      <inkml:brushProperty name="width" value="0.16757" units="cm"/>
      <inkml:brushProperty name="height" value="0.16757" units="cm"/>
      <inkml:brushProperty name="fitToCurve" value="1"/>
    </inkml:brush>
  </inkml:definitions>
  <inkml:trace contextRef="#ctx0" brushRef="#br0">30025 10500 5 0,'-26'-6'191'16,"18"1"-93"-16,8 5-23 15,0 0-15-15,0-6-25 0,0 6-11 16,0-4-12-16,0-2 13 16,0 2 16-16,65-2 2 15,-4 0-11-15,-5 1-10 16,23-5-8-16,-14 4-2 15,-4 2-4-15,34-2-4 16,-8 6-4-16,9-5-1 16,0-1 0-16,4 1-1 15,-35 0-2-15,22 5 1 16,-39 0-3-16,-18 0 5 15,-30 0-1-15,9 0-3 16,-9 0-4-16,0 0-20 16,0 0-54-16,-9 0-117 15</inkml:trace>
  <inkml:trace contextRef="#ctx0" brushRef="#br0" timeOffset="-388.0222">30365 10169 195 0,'0'-6'131'15,"0"6"-47"-15,0 0-14 16,0 0-24-16,0 0-20 15,0 0-11-15,0 0-2 16,0 0 1-16,0 0 10 16,0 16-4-16,0 11-1 15,0-2 3-15,0 7 1 16,13 5-5-16,-5 5-4 15,1 0 0-15,13 10-8 16,13 1-1-16,-14-1-3 16,10-9 1-16,-5 10 0 15,4-6-2-15,1-16 1 16,8 10-1-16,-22-4-1 0,14-4-1 15,-5-13-2-15,-13 7-2 16,22-11-4-16,-13-1-2 16,-5 1-4-16,-4-5 2 15,-4-6-3-15,-1 0-5 16,-8 1-9-16,0-6-3 15,0 0-26-15,0 0-84 16,0 0-128-16</inkml:trace>
  <inkml:trace contextRef="#ctx0" brushRef="#br0" timeOffset="1094.0626">31478 10489 195 0,'0'0'108'0,"0"0"-50"15,0 0-17-15,0 0-8 16,0 0-6-16,0 0 11 15,0 0 3-15,0 5-14 16,0 11-1-16,13 5-1 16,-4 5 1-16,22 1-6 15,-14 10-3-15,0-17-6 16,5 11-8-16,-5-4-1 15,5-17-1-15,-13 12-1 16,-9-11 0-16,0-1-4 0,0-6-1 16,9-4-4-1,-9 6 2-15,0 0 5 16,0-6-1-16,0 0 2 0,0 0-2 15,0 0 0-15,0 0 4 16,0 0 2-16,0 0 2 16,0-12-1-16,0-8-3 15,-9-1-2-15,0 0-4 16,1-1-3-16,-6-9 6 15,6-10-3-15,8 8 13 16,0-14-17-16,0 0 4 16,0 0 14-16,0 5-7 15,0 0 0-15,0 11-1 16,0-2-2-16,8 8 1 15,23 3-1-15,8 1 1 0,-9 11 1 16,18 0 0-16,0-1-6 16,-17 1 4-16,34-2-3 15,-26 8-1-15,0 4-2 16,-8 0 3-16,-23 0-1 15,10 0-3-15,-5 0-8 16,13 0-22-16,-4 4-25 16,-14 12-87-16,10 1-130 15</inkml:trace>
  <inkml:trace contextRef="#ctx0" brushRef="#br0" timeOffset="2041.1168">32431 10284 152 0,'0'0'119'0,"0"0"-38"15,0 0-14-15,0 0-13 16,0 0-18-16,0 0-14 0,0 0-3 15,0 0-7-15,0 0-3 16,0 0-1-16,-39 10-2 16,17 11-3-16,-4 6 7 15,4-1 0-15,-8 5-2 16,12 6-1-16,10 0-1 15,-23 6-2-15,31 4-1 16,0-10-2-16,0 4 1 16,0-4-2-16,0-10-5 15,0-1 4-15,0-11 4 16,39-5-2-16,-21-10-5 15,-5 0 2-15,-5 0 1 0,-8 0 0 16,18 0-4-16,4 0 3 16,-5 0 7-16,31-35 7 15,-18 3-21-15,1-16 6 16,-5 1 12-16,-4 6-9 15,-14-7 3-15,1 6 0 16,-9 0 2-16,0 5-2 16,0 5 1-16,0 17 2 15,0 3-2-15,0 12-4 16,0 0-4-16,0 0 0 15,0 0 0-15,0 0-5 16,0 6-5-16,0 15 23 16,0 11 8-16,9 5-7 15,4-1-5-15,13 7-1 16,4-2-2-16,9 2-1 0,-8 4-5 15,8-6-1-15,-22-8 2 16,1 8-9-16,4-14-2 16,-5 5-35-16,-17-17-89 15,13-5-143-15</inkml:trace>
  <inkml:trace contextRef="#ctx0" brushRef="#br0" timeOffset="3097.1772">33144 10221 86 0,'0'-5'182'0,"0"5"-87"15,0 0-39-15,0 0-8 16,0 5-17-16,0 27-11 0,0 9-9 15,0-4-2-15,0 5-6 16,0 6 1-16,9 0 4 16,4-1 0-16,-4-6-1 15,-9-8 1-15,0-2 1 16,0-15 0-16,0-12-5 15,0-4 5-15,0 0 0 16,0 0-6-16,0 0-5 16,0-10-11-16,0-31 1 15,0-2 19-15,0-15-8 16,17 5-1-16,5-10-2 15,8 1 4-15,5 4-5 0,-4 11 5 16,16 4-1-16,-16 16 1 16,-14 17 2-16,5 6-2 15,-5 4-3-15,5 0-5 16,-4 10 17-16,21 27 9 15,9 4-8-15,-9 12-2 16,9 5-5-16,-1-6 1 16,6 11-3-16,-19-10-1 15,6-6-1-15,-19 1-6 16,18-11-3-16,-12-17-8 15,-6-3-36-15,-3 3-74 16,-10-20-118-16</inkml:trace>
  <inkml:trace contextRef="#ctx0" brushRef="#br0" timeOffset="3711.2123">34675 10095 162 0,'-47'-10'245'15,"7"-2"-131"-15,10 12-41 16,4 0-28-16,-13 0-26 15,8 0-15-15,-8 0-6 16,22 0-1-16,-14 0-4 16,14 16 4-16,-14 11 1 15,23-7 1-15,-5-3-1 16,13-1 3-16,0-1-1 15,0 1 4-15,0 5-2 16,0-5-1-16,0 4 0 0,21 1 1 16,10 1-2-1,-5-7-2-15,4 7 3 16,10-1-2-16,-14-6-2 0,13 1 4 15,-9 0-1-15,1 0 0 16,-14-1 1-16,-8 1 1 16,13 1-2-16,-5-3-1 15,-17 3 5-15,0-1-2 16,0-1 2-16,0 7 3 15,0-2 2-15,-26-9 1 16,-26 5-1-16,-14-1-4 16,10-15 0-16,-22 0-5 15,-1 0-6-15,23 0-8 16,-5 0-9-16,22 0-29 15,21 0-105-15,-21 0-112 0</inkml:trace>
  <inkml:trace contextRef="#ctx0" brushRef="#br0" timeOffset="4642.2656">35158 10257 120 0,'0'0'74'0,"0"0"-45"15,0 0-2-15,0 0-13 0,0 0 3 16,-8 0 0-16,-1 0 7 16,-13 0 1-16,-4 6-3 15,-4 15-3-15,-18 6-5 16,9 4-3-16,-1 6 3 15,10-1 12-15,21 1 11 16,9-10-11-16,0 4-5 16,0-5-4-16,0 1-5 15,0-6-8-15,9-11-3 16,30 11 4-16,-8-11-4 15,-1-4 1-15,-13 0 4 16,-8-6-2-16,13 0 1 16,4 0-1-16,4-6 10 15,1-35-8-15,-14-2-3 16,5-10 1-16,17 1-6 0,9-11 0 15,-22-1 1-15,5-14-3 16,-10-6 2-16,14-17 2 16,-22 2 1-16,-13-1 2 15,0-5 0-15,0 11 3 16,0 24-3-16,0 29 1 15,0 19 4-15,0 17-2 16,0 5-6-16,0 0-2 16,0 0-3-16,0 0-6 15,0 0-8-15,0 0 14 16,0 0 9-16,0 31-2 15,0 12 4-15,0 9 1 0,0-5 2 16,0 12 1-16,0-1 1 16,18-1 1-16,-10 11-6 15,5 2-4-15,5-2-2 16,-10-1 0-16,32-3-2 15,-10-1-6-15,9-11-2 16,9 1-7-16,-9-6 6 16,-13-10-5-16,13-10-1 15,-8-6-2-15,-22-5-11 16,4-12-40-16,-13-4-57 15,8 0-144-15</inkml:trace>
  <inkml:trace contextRef="#ctx0" brushRef="#br0" timeOffset="5309.3037">35837 10038 92 0,'-9'0'206'0,"0"0"-136"16,9 0-17-16,0 0 1 16,0 0-19-16,0 41-19 15,0 6-6-15,0-4-7 16,0 4 2-16,0-6 1 15,0 2 3-15,27-1 0 16,3-5 0-16,-13-6 4 16,23-9-1-16,-19-12 0 15,-12-6-9-15,-9-4-2 16,17 0-2-16,5 0 5 0,9 0 2 15,16-31 11-15,-7-11-12 16,7-10-6-16,1-6-2 16,-30-11 4-16,12 1 2 15,-12-10-6-15,3 19 5 16,-3 23 0-16,-5 10 4 15,-13 26 2-15,0 0-5 16,0 0-6-16,0 0-5 16,0 10 20-16,0 32-2 15,0 5-8-15,0 6 1 16,0 0-2-16,0-1 0 15,17 1-7-15,22-2 0 0,-8-2-6 16,-5-7-10 0,13-6-28-16,-30-9-75 0,12 0-63 15</inkml:trace>
  <inkml:trace contextRef="#ctx0" brushRef="#br0" timeOffset="6485.371">37307 9863 83 0,'-48'-20'259'0,"22"14"-133"0,-4 6-40 16,12 0-24-16,-12 0-27 16,-18 0-14-16,0 26-4 15,-4 11-8-15,26 5-6 16,17 5-3-16,9 6 0 15,0 5-3-15,0-5-1 16,0-12-1-16,35-4 1 16,4-11 4-16,9-5 1 15,-9 1 2-15,0-11-2 16,9-7-4-16,4-4 0 15,-4 0 1-15,0 0-4 0,17 0 4 16,-13 0-12 0,-17 0-15-16,-13 0-37 0,-13 0-69 15,-1 0-86-15</inkml:trace>
  <inkml:trace contextRef="#ctx0" brushRef="#br0" timeOffset="7183.4109">37920 9931 76 0,'0'-4'233'0,"0"-2"-158"15,0 6-29-15,0-4-10 0,0 4-11 16,0 0-7 0,0 0-4-16,27 0 0 0,33 0 1 15,-12 0 1-15,-9 0 1 16,-12-6-4-16,12 0-2 15,-9 1-4-15,1-11-4 16,-14 6 2-16,-8 5 3 16,4-1 0-16,-5-4-7 15,-8 0 6-15,0-1-3 16,0-5-5-16,0 0 3 15,0-5-4-15,0 1 1 16,0-1 4-16,-30 9-3 16,-18 8 2-16,-30 4 4 15,13 0-5-15,-22 0 10 0,17 10-12 16,-8 21 9-16,-1 6-7 15,23 16 2-15,8-1 3 16,18 7-2-16,21 3 1 16,9 1-2-16,0-10-2 15,0-5-2-15,48-12 2 16,8-5-3-16,5-10 1 15,26-5-2-15,-9-10-7 16,9-1-4-16,9-5-9 16,-9 0-31-16,0 0-59 15,-9 0-129-15</inkml:trace>
  <inkml:trace contextRef="#ctx0" brushRef="#br0" timeOffset="7859.4496">38616 9927 37 0,'-17'-6'227'15,"-5"2"-130"-15,14 4-29 16,8 0-11-16,0 0-30 15,0 0-9-15,0 0-11 16,0 0 6-16,0 4 8 16,0 33-2-16,0-11-5 15,0 22 1-15,0-7 6 16,0 2 3-16,8-2-3 15,-8-8-7-15,0-13-3 0,0-4-7 16,0-5-2 0,0-11 1-16,0 0 4 0,0 0-1 15,0 0-2-15,0 0-10 16,0-21 2-16,0-22 7 15,0-8 2-15,0-13-5 16,0-5 2-16,0 7-2 16,0 4 1-16,0 15-2 15,0 12 3-15,9 15 1 16,-9 16-3-16,13 0-3 15,4 0-4-15,23 0-5 16,-1 0 14-16,26 6-3 16,5 15-3-16,-14-1 2 15,14-3-1-15,-22-3 1 16,8-8-11-16,-17 0-6 0,-8-6-10 15,-14 0-43-15,-4 0-49 16,-4 0-91-16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  <inkml:channel name="T" type="integer" max="2.14748E9" units="dev"/>
        </inkml:traceFormat>
        <inkml:channelProperties>
          <inkml:channelProperty channel="X" name="resolution" value="2226.01904" units="1/cm"/>
          <inkml:channelProperty channel="Y" name="resolution" value="3561.63013" units="1/cm"/>
          <inkml:channelProperty channel="F" name="resolution" value="2.84167" units="1/cm"/>
          <inkml:channelProperty channel="T" name="resolution" value="1" units="1/dev"/>
        </inkml:channelProperties>
      </inkml:inkSource>
      <inkml:timestamp xml:id="ts0" timeString="2014-07-04T00:40:11.990"/>
    </inkml:context>
    <inkml:brush xml:id="br0">
      <inkml:brushProperty name="width" value="0.21167" units="cm"/>
      <inkml:brushProperty name="height" value="0.21167" units="cm"/>
      <inkml:brushProperty name="fitToCurve" value="1"/>
    </inkml:brush>
  </inkml:definitions>
  <inkml:traceGroup>
    <inkml:annotationXML>
      <emma:emma xmlns:emma="http://www.w3.org/2003/04/emma" version="1.0">
        <emma:interpretation id="{B11DA428-FDED-4A30-8CFF-D4A3A879BB7B}" emma:medium="tactile" emma:mode="ink">
          <msink:context xmlns:msink="http://schemas.microsoft.com/ink/2010/main" type="writingRegion" rotatedBoundingBox="441,111 34914,65 34920,5064 448,5110"/>
        </emma:interpretation>
      </emma:emma>
    </inkml:annotationXML>
    <inkml:traceGroup>
      <inkml:annotationXML>
        <emma:emma xmlns:emma="http://www.w3.org/2003/04/emma" version="1.0">
          <emma:interpretation id="{4D94B043-EC35-4FD3-A3F6-E6AC9B0CDF27}" emma:medium="tactile" emma:mode="ink">
            <msink:context xmlns:msink="http://schemas.microsoft.com/ink/2010/main" type="paragraph" rotatedBoundingBox="441,111 34914,65 34920,5064 448,511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AB32459-0220-4E37-9788-3D750F8C9D57}" emma:medium="tactile" emma:mode="ink">
              <msink:context xmlns:msink="http://schemas.microsoft.com/ink/2010/main" type="line" rotatedBoundingBox="441,111 34914,65 34920,5064 448,5110"/>
            </emma:interpretation>
          </emma:emma>
        </inkml:annotationXML>
        <inkml:traceGroup>
          <inkml:annotationXML>
            <emma:emma xmlns:emma="http://www.w3.org/2003/04/emma" version="1.0">
              <emma:interpretation id="{9E2011EC-FDE6-48BC-B8A1-EBA476F1674B}" emma:medium="tactile" emma:mode="ink">
                <msink:context xmlns:msink="http://schemas.microsoft.com/ink/2010/main" type="inkWord" rotatedBoundingBox="443,1774 17179,1752 17182,4192 447,4214"/>
              </emma:interpretation>
              <emma:one-of disjunction-type="recognition" id="oneOf0">
                <emma:interpretation id="interp0" emma:lang="en-US" emma:confidence="1">
                  <emma:literal>consider</emma:literal>
                </emma:interpretation>
                <emma:interpretation id="interp1" emma:lang="en-US" emma:confidence="0">
                  <emma:literal>Consider</emma:literal>
                </emma:interpretation>
                <emma:interpretation id="interp2" emma:lang="en-US" emma:confidence="0">
                  <emma:literal>considers</emma:literal>
                </emma:interpretation>
                <emma:interpretation id="interp3" emma:lang="en-US" emma:confidence="0">
                  <emma:literal>confider</emma:literal>
                </emma:interpretation>
                <emma:interpretation id="interp4" emma:lang="en-US" emma:confidence="0">
                  <emma:literal>Considers</emma:literal>
                </emma:interpretation>
              </emma:one-of>
            </emma:emma>
          </inkml:annotationXML>
          <inkml:trace contextRef="#ctx0" brushRef="#br0">5309 1085 145 0,'-17'0'167'0,"17"0"-80"15,0 0-22-15,0 0-5 16,0 0 3-16,0 52-28 16,0 20-9-16,17 25-9 15,-6 13-2-15,-11 36-1 16,0-13-2-16,0 7-9 15,23-14 0-15,-11-30-4 16,16-16 1-16,-5-43-3 16,6-14 2-16,-29-17 0 15,11-6 1-15,-11 0 2 16,0 0 0-16,0-29 16 0,12-45-10 15,28-36-1-15,-17-22-8 16,28-15-4-16,12-8 3 16,6 9-3-16,-6-3-3 15,22 39-7-15,-22 30 8 16,6 34 6-16,-23 17-3 15,-6 29 0-15,11 0-2 16,24 0 6-16,16 52 9 16,35 43-3-16,0 8 0 15,6 9 2-15,-6 20 2 16,-23-14-2-16,-18 0-7 15,7-9 4-15,-41-5 7 0,-28-1-8 16,-6-14-9-16,-17-23 1 16,0 6-26-16,0-12-64 15,-28-22-116-15</inkml:trace>
          <inkml:trace contextRef="#ctx0" brushRef="#br0" timeOffset="831.0476">8633 620 331 0,'0'-15'176'15,"-28"9"-84"-15,5-2-31 16,-6 8-15-16,-5 0-14 16,-18 0-21-16,-16 0-1 15,-30 0-10-15,-5 60 3 16,-11 27 0-16,-29 2 0 0,57 8-2 15,23-17 3-15,12-13-4 16,51-16-1-16,0-16-1 16,0 3 2-16,51-1 3 15,46-8-4-15,46 16-1 16,-5-16 2-16,16-6 1 15,-11 20-4-15,-5-14 1 16,-13 17 1-16,-10 5 0 16,-12-1 0-16,-40 10 0 15,0-2-1-15,-35 10 2 16,-16-2 0-16,-12 6 4 15,0 3 8-15,0 6 2 0,-103-1 13 16,-12-14-15-16,-33 0-2 16,5 1-4-16,-12-22-4 15,6-16-4-15,6-21 2 16,29-8-13-16,11 0-18 15,40 0-11-15,11-8-31 16,18-21-34-16,17-2-128 16</inkml:trace>
          <inkml:trace contextRef="#ctx0" brushRef="#br0" timeOffset="1318.0754">9915 157 284 0,'-75'0'176'16,"64"-6"-116"-16,11 6-52 16,0 0-21-16,0 0-63 15,0 0-89-15</inkml:trace>
          <inkml:trace contextRef="#ctx0" brushRef="#br0" timeOffset="1151.0659">10081 1387 258 0,'0'0'158'0,"0"0"-34"16,0 37-28-16,0 44-45 15,0-9-22-15,0 11-18 16,0 3-7-16,0-11-5 15,0-9-9-15,0-29-30 0,0-14-49 16,0-17-119-16,0-6-151 16</inkml:trace>
          <inkml:trace contextRef="#ctx0" brushRef="#br0" timeOffset="-1479.0845">2591 39 225 0,'-137'-23'175'0,"85"17"-82"16,-10-2-35-16,21 8-26 15,-21-6-9-15,-24 6-12 16,17 0-4-16,-5 0 0 0,-41 0 4 15,24 0 1-15,-47 0 5 16,-5 14-1-16,-23 44 4 16,6 25-4-16,6 3-2 15,-24-5-1-15,24 16-1 16,-1 13-3-16,18 1-2 15,11 7-1-15,6 15 2 16,34 13-5-16,23-13 0 16,52 7-3-16,11-22-1 15,0 6-1-15,34-6-1 16,69-15 0-16,52 1-1 15,-7-9 3-15,35-15-2 0,18-5-1 16,-7-32 3-16,18-20 2 16,34-9 2-16,-17 1 2 15,0-15 3-15,-52 0-9 16,-11 0 7-16,-63 0-5 15,-40 0-5-15,-12-15-4 16,-11 1-1-16,-17 8-12 16,0-3-25-16,-23 9-26 15,0 0-54-15,0-8-156 16</inkml:trace>
          <inkml:trace contextRef="#ctx0" brushRef="#br0" timeOffset="-789.0451">4188 1128 92 0,'-103'-20'218'15,"51"3"-105"-15,1 17-22 16,-41 0-33-16,6 0-21 16,-17 0-10-16,-34 0-7 15,34 0-7-15,-23 23 0 16,23 29 4-16,0-1-8 0,0 24 2 15,17 12-4-15,-5 16-3 16,51 0 0-16,28 15-1 16,12-8-1-16,0 1-3 15,52-1 0-15,114-7-5 16,22-37 4-16,30-14 3 15,22-38-2-15,6-14-1 16,-28 0-11-16,-58-37 8 16,-6-50-1-16,-51-24 14 15,0-7-17-15,-51-6-12 16,-52-2 11-16,0 8 11 15,0 0-2-15,-103 15 1 0,-12 22-1 16,-28 23-14-16,-5 36-28 16,-7 22-45-16,12 0-104 15</inkml:trace>
          <inkml:trace contextRef="#ctx0" brushRef="#br0" timeOffset="2091.1197">11700 1482 143 0,'0'-52'214'15,"-12"32"-127"-15,-16-3-21 16,-35-6-25-16,0-2-20 15,11 10-2-15,-22 7-13 16,-6-3 6-16,34 17 2 16,-45 0 0-16,-1 23-9 15,6 37 10-15,-5 35 2 16,-12-6 0-16,40 6 2 0,28 0-3 15,7-14-7-15,28 1-2 16,0-16-12-16,0-14 3 16,11-17 4-16,92-12-4 15,12-15-2-15,-12-8 2 16,0 0-9-16,34-66 1 15,-5-37-7-15,5-23-1 16,-34-13 12-16,-40-10-13 16,-12-12 23-16,-51-8-4 15,0-15 5-15,0-23 6 16,0-6-2-16,0 0 3 15,0 35 0-15,0 69-3 0,0 43-5 16,-11 43-3 0,-6 23-1-16,5 0-5 0,12 0 1 15,-11 0-4-15,11 60 28 16,0 49-4-16,0 38 0 15,0 8-9-15,0 15 0 16,51 5-2-16,24 3-1 16,28 6-1-16,0-8 0 15,-40 16 0-15,28-22-3 16,-28-1 0-16,23-22-14 15,5-21 12-15,-5-17-1 16,17-34-34-16,-40-23-13 16,-11-23-74-16,-24-29-214 15</inkml:trace>
          <inkml:trace contextRef="#ctx0" brushRef="#br0" timeOffset="2811.1608">13393 1246 189 0,'0'0'96'0,"0"0"-33"15,0 0-4-15,0 0 9 16,0 0-5-16,29 0-15 0,34 0-15 15,23 23-6-15,5 6-9 16,12-15-9-16,-5-5-7 16,-7-9-3-16,1 0-4 15,-29 0 2-15,-12 0 5 16,-28 0 0-16,6-23 9 15,-29-21-11-15,0 7 1 16,0-14-1-16,0-1-1 16,-40 9 0-16,-86 5 3 15,-6 9 9-15,-45 21 2 16,11 8-2-16,-23 0-7 15,-28 52 2-15,28 43-3 0,23 16 1 16,63 22 3 0,51-1 1-16,41 0-2 0,11-6-4 15,11-2-2-15,144-6-2 16,62-29-2-16,24-23-4 15,10-8-6-15,-5-35 1 16,-17-9 1-16,-40-14-23 16,-35 0-37-16,-39 0-38 15,-1 0-62-15,-28-29-137 16</inkml:trace>
          <inkml:trace contextRef="#ctx0" brushRef="#br0" timeOffset="3313.1896">15024 1232 182 0,'23'0'129'15,"-6"0"-32"-15,17 8 4 16,-16 64-27-16,4 9-16 15,-10 22-19-15,-1 1-13 0,-11 7-6 16,18-9-3 0,-18-20-6-16,0-24-9 0,0-29-2 15,11-12-4-15,0-17-7 16,1 0-21-16,5-23 16 15,17-58 33-15,6-22-23 16,-17-29 6-16,-6-17 3 16,-5-4 0-16,-12 4 3 15,11-4 0-15,18 21 3 16,-18 28-5-16,12 44-3 15,6 32 1-15,-6 28-2 16,57 0-5-16,-6 0 9 16,41 6 7-16,22 45-7 15,29 9-2-15,-23 6-6 16,34 1 2-16,-39-9-11 0,-24 1-23 15,-34-21-24-15,-40-9-132 16</inkml:trace>
        </inkml:traceGroup>
        <inkml:traceGroup>
          <inkml:annotationXML>
            <emma:emma xmlns:emma="http://www.w3.org/2003/04/emma" version="1.0">
              <emma:interpretation id="{6CDA07B0-E14B-4D14-AD25-BB3BEE304EC1}" emma:medium="tactile" emma:mode="ink">
                <msink:context xmlns:msink="http://schemas.microsoft.com/ink/2010/main" type="inkWord" rotatedBoundingBox="18907,1264 26040,1254 26044,4241 18911,4250"/>
              </emma:interpretation>
              <emma:one-of disjunction-type="recognition" id="oneOf1">
                <emma:interpretation id="interp5" emma:lang="en-US" emma:confidence="1">
                  <emma:literal>the</emma:literal>
                </emma:interpretation>
                <emma:interpretation id="interp6" emma:lang="en-US" emma:confidence="0">
                  <emma:literal>tie</emma:literal>
                </emma:interpretation>
                <emma:interpretation id="interp7" emma:lang="en-US" emma:confidence="0">
                  <emma:literal>toe</emma:literal>
                </emma:interpretation>
                <emma:interpretation id="interp8" emma:lang="en-US" emma:confidence="0">
                  <emma:literal>they</emma:literal>
                </emma:interpretation>
                <emma:interpretation id="interp9" emma:lang="en-US" emma:confidence="0">
                  <emma:literal>thew</emma:literal>
                </emma:interpretation>
              </emma:one-of>
            </emma:emma>
          </inkml:annotationXML>
          <inkml:trace contextRef="#ctx0" brushRef="#br0" timeOffset="7491.4285">19241 289 125 0,'0'-52'71'16,"0"15"-24"-16,0 2-3 15,0 4 6-15,0 10 7 16,11-1 3-16,1-1-1 16,5 8-6-16,-6 1-7 15,1 8-12-15,-12 6-8 16,0 0-5-16,0 0-7 15,0 0 0-15,0 0-4 0,0 0-4 16,0 0 1 0,0 0-2-16,0 29 9 0,0 22 3 15,11 16 8-15,-11 36-10 16,0 0-2-16,0-8 0 15,0 52-5-15,0 0-4 16,-23 16-4-16,-17 13-2 16,17 2 2-16,6-3 2 15,17 3-5-15,0-25 3 16,0-12-1-16,0-15 0 15,40-25 1-15,23-12 0 16,29-8-4-16,11-21-3 16,11-23 3-16,64-8-2 15,22-29 6-15,6 0 5 0,0 0-8 16,-58-38 9-16,-4 10-7 15,-70-1 1-15,-11 6-6 16,-12 15-9-16,1-13-11 16,-12 6-23-16,-17-7-31 15,-12 7-72-15,-11 7-94 16</inkml:trace>
          <inkml:trace contextRef="#ctx0" brushRef="#br0" timeOffset="8091.4629">18474 924 85 0,'40'-9'150'16,"23"-5"-50"-16,29 6-22 15,34 8-1-15,39-6-13 16,13-3-19-16,11 9-12 15,5-14-7-15,-16 14-3 0,-24-15-1 16,-28 7-6 0,-52 2-6-16,6 6-4 0,-45-8 2 15,5 8-5-15,-29 0-3 16,1 0-4-16,-12 0-7 15,0 0-13-15,0 0-26 16,0 0-57-16,0 0-94 16,0 0-122-16</inkml:trace>
          <inkml:trace contextRef="#ctx0" brushRef="#br0" timeOffset="8886.5083">21775-497 130 0,'-28'-23'189'16,"28"17"-96"-16,0 6-17 15,0 0-16-15,0 0-25 16,0 0-12-16,0 0-2 16,0 0 5-16,0 22-3 15,0 44-5-15,80 21-1 16,-46 17-2-16,35 28-4 15,-35 23-2-15,-5 22-3 16,5 7 1-16,-5 29-2 0,22-7-4 16,-28-1-2-16,6-5 2 15,5-24-1-15,-5-15 2 16,-18-21-2-16,12-22 3 15,17-23 0-15,-28-20-4 16,16-38 2-16,-5-17 0 16,-23-20 1-16,0 0 2 15,0 0 0-15,11 0 0 16,18 0-2-16,11-49 16 15,6-26-12-15,34-13-4 16,6 7-3-16,-18 1 3 16,18 20-3-16,-23 8 0 15,-11 23-1-15,-12 15 0 16,-17 5-1-16,5 9-1 15,35 0 1-15,-11 0 4 0,22 0 2 16,0 52 2 0,29 8-3-16,-11 20-2 0,22 9 4 15,-11 0-4-15,-40 6-3 16,23-14 5-16,-34-7-3 15,-12-31-3-15,11-14-4 16,-28 0-9-16,-6-21-26 16,-5-8-46-16,-1 0-112 15,1 0-251-15</inkml:trace>
          <inkml:trace contextRef="#ctx0" brushRef="#br0" timeOffset="9510.544">24413 1511 303 0,'-17'-6'83'0,"17"-9"-37"16,0 7 9-16,17 2-21 15,97-3-16-15,1-5-12 16,34-9-1-16,-6 3-3 16,23-11 0-16,-29-13-2 15,-23 21 1-15,-51-14 1 16,-34 23 3-16,-6-1 7 15,-23 1 9-15,0-23-1 16,0 16-6-16,0 4-3 0,-86 3-6 16,-17 8-1-16,-63 6 11 15,-11 0-12-15,-41 37 0 16,29 64 0-16,24 25-2 15,21 7 2-15,70-1-1 16,46-21 0-16,28-7 1 16,17-9 2-16,120-14 1 15,29-24-5-15,40-19 5 16,6-30 9-16,-6-8-9 15,-52 0-7-15,-68 0-2 16,-17 0-5-16,-47 0-20 16,30 0-21-16,34-23-107 15,-6-6-210-15</inkml:trace>
        </inkml:traceGroup>
        <inkml:traceGroup>
          <inkml:annotationXML>
            <emma:emma xmlns:emma="http://www.w3.org/2003/04/emma" version="1.0">
              <emma:interpretation id="{A2D43DF7-6AA3-454A-8FDF-6A9403080E5D}" emma:medium="tactile" emma:mode="ink">
                <msink:context xmlns:msink="http://schemas.microsoft.com/ink/2010/main" type="inkWord" rotatedBoundingBox="28214,74 32098,69 32105,5068 28220,5073"/>
              </emma:interpretation>
              <emma:one-of disjunction-type="recognition" id="oneOf2">
                <emma:interpretation id="interp10" emma:lang="en-US" emma:confidence="0">
                  <emma:literal>¥</emma:literal>
                </emma:interpretation>
                <emma:interpretation id="interp11" emma:lang="en-US" emma:confidence="0">
                  <emma:literal>I</emma:literal>
                </emma:interpretation>
                <emma:interpretation id="interp12" emma:lang="en-US" emma:confidence="0">
                  <emma:literal>1</emma:literal>
                </emma:interpretation>
                <emma:interpretation id="interp13" emma:lang="en-US" emma:confidence="0">
                  <emma:literal>t</emma:literal>
                </emma:interpretation>
                <emma:interpretation id="interp14" emma:lang="en-US" emma:confidence="0">
                  <emma:literal>K</emma:literal>
                </emma:interpretation>
              </emma:one-of>
            </emma:emma>
          </inkml:annotationXML>
          <inkml:trace contextRef="#ctx0" brushRef="#br0" timeOffset="23535.3462">29786-1714 367 0,'0'23'123'0,"0"-15"-70"15,0-2-4-15,0 9-3 16,0 8-3-16,0 14-11 16,0 6-11-16,0 9-2 15,0-1 3-15,0 1-4 16,0 0-5-16,0 6 0 15,0 2 3-15,0 6 0 16,0-8-3-16,0 16-2 16,0 15 1-16,0 14 0 15,0 30 1-15,0 22-3 16,0 6 3-16,-12 15 1 15,1-13-6-15,-7-25-4 0,18-3-1 16,0-34 1-16,0-4 0 16,0-31-1-16,0-22-1 15,0-21-2-15,0-17 2 16,18-6-2-16,-18 0 1 15,0 0-1-15,0 0-3 16,0 0-9-16,11-21-14 16,12-45-1-16,17-9-36 15,0 1-63-15,-17 2-86 16,-12 43-219-16</inkml:trace>
          <inkml:trace contextRef="#ctx0" brushRef="#br0" timeOffset="24346.3926">27800 1254 217 0,'-17'0'84'15,"17"-8"-36"-15,0 8 11 16,0 0 7-16,0 0-44 16,0 0-1-16,0 0 16 15,17 0 4-15,17 0-4 16,47 0-2-16,-18-6-1 15,-1-2-4-15,13 2-5 16,56-3-4-16,-5 9-1 16,40 0-6-16,34 0-3 15,18 0-2-15,11 0-2 16,-12 0-1-16,12 0-2 15,-12 0 0-15,1 9 0 0,-29 11-1 16,17-12-3-16,0 13 2 16,-29-4 1-16,12-11 0 15,-35-6 7-15,12 0-6 16,-51 0-1-16,-12 0 1 15,-40 0 0-15,-41 0-3 16,-10 0 2-16,-12 0-3 16,0 0-1-16,0 0 3 15,0 0-2-15,0 0-5 16,0 0-5-16,0 0-28 15,-46 0-75-15,-57 0-47 16,-28-6-98-16</inkml:trace>
          <inkml:trace contextRef="#ctx0" brushRef="#br0" timeOffset="25515.4594">28830 3286 188 0,'-11'-22'164'16,"11"-7"-89"-16,0 0-22 16,0 6-2-16,0-6-14 15,34 6-6-15,17-6-5 16,1 7-1-16,11-15-4 15,40-7-5-15,11-8 3 0,29-7-1 16,-17-22-3-16,40 0 5 16,-40-8 2-16,28-12-2 15,-39-2 1-15,-12 14-1 16,-17 8-4-16,17 15-9 15,-40 14-6-15,-23 1 0 16,-17 22-2-16,-6 12-2 16,-17 17-8-16,0 0-12 15,0 0-9-15,0 0-12 16,0 17 34-16,0 18-32 15,0-4-47-15,0-10-47 16,0 1-39-16</inkml:trace>
          <inkml:trace contextRef="#ctx0" brushRef="#br0" timeOffset="24975.4286">28973 2174 262 0,'0'-22'140'16,"0"22"-86"-16,0 0-11 0,0 0 1 15,0 0-8-15,0 0-8 16,23 0-2-16,28 0 18 15,1 0-8-15,11 0-7 16,0 8-8-16,-12 6-3 16,41 30 4-16,-29-7-8 15,11 15-3-15,18-1-4 16,-6 9-2-16,-6 21 1 15,17-9-4-15,-17 3-1 16,-17-1 1-16,11-24 1 16,-22 1-6-16,-1-13 0 15,-11-16-1-15,-17-7-4 16,-11-7-6-16,5-2-7 15,-17-6-19-15,0 9-75 0,0-3-40 16,0 8-96-16</inkml:trace>
        </inkml:traceGroup>
        <inkml:traceGroup>
          <inkml:annotationXML>
            <emma:emma xmlns:emma="http://www.w3.org/2003/04/emma" version="1.0">
              <emma:interpretation id="{D475F572-1C16-4F7C-A595-DBCC083C44D5}" emma:medium="tactile" emma:mode="ink">
                <msink:context xmlns:msink="http://schemas.microsoft.com/ink/2010/main" type="inkWord" rotatedBoundingBox="34373,3032 34918,3031 34919,4054 34374,4055"/>
              </emma:interpretation>
              <emma:one-of disjunction-type="recognition" id="oneOf3">
                <emma:interpretation id="interp15" emma:lang="en-US" emma:confidence="0">
                  <emma:literal>•</emma:literal>
                </emma:interpretation>
                <emma:interpretation id="interp16" emma:lang="en-US" emma:confidence="0">
                  <emma:literal>G</emma:literal>
                </emma:interpretation>
                <emma:interpretation id="interp17" emma:lang="en-US" emma:confidence="0">
                  <emma:literal>.</emma:literal>
                </emma:interpretation>
                <emma:interpretation id="interp18" emma:lang="en-US" emma:confidence="0">
                  <emma:literal>r</emma:literal>
                </emma:interpretation>
                <emma:interpretation id="interp19" emma:lang="en-US" emma:confidence="0">
                  <emma:literal>(</emma:literal>
                </emma:interpretation>
              </emma:one-of>
            </emma:emma>
          </inkml:annotationXML>
          <inkml:trace contextRef="#ctx0" brushRef="#br0" timeOffset="22169.2681">34231 2269 346 0,'-126'-117'29'0,"35"-1"-44"16,28-6 9-16,51 27-22 15,12 10 42-15,0 12-12 16,12 1-9-16,102 2 4 15,1-3 2-15,10 17-24 16,-33-2-23-16,-6-6-57 16</inkml:trace>
        </inkml:traceGroup>
      </inkml:traceGroup>
    </inkml:traceGroup>
  </inkml:traceGroup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  <inkml:channel name="T" type="integer" max="2.14748E9" units="dev"/>
        </inkml:traceFormat>
        <inkml:channelProperties>
          <inkml:channelProperty channel="X" name="resolution" value="2226.01904" units="1/cm"/>
          <inkml:channelProperty channel="Y" name="resolution" value="3561.63013" units="1/cm"/>
          <inkml:channelProperty channel="F" name="resolution" value="2.84167" units="1/cm"/>
          <inkml:channelProperty channel="T" name="resolution" value="1" units="1/dev"/>
        </inkml:channelProperties>
      </inkml:inkSource>
      <inkml:timestamp xml:id="ts0" timeString="2014-07-04T00:07:29.336"/>
    </inkml:context>
    <inkml:brush xml:id="br0">
      <inkml:brushProperty name="width" value="0.21167" units="cm"/>
      <inkml:brushProperty name="height" value="0.211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392D7B5E-04A6-419A-B10D-215261380AA7}" emma:medium="tactile" emma:mode="ink">
          <msink:context xmlns:msink="http://schemas.microsoft.com/ink/2010/main" type="inkDrawing" rotatedBoundingBox="9257,9007 9282,8836 9315,8841 9290,9012" semanticType="callout" shapeName="Other">
            <msink:destinationLink direction="from" ref="{388C76EE-5B3B-46EF-9869-148B30B4753C}"/>
            <msink:destinationLink direction="to" ref="{388C76EE-5B3B-46EF-9869-148B30B4753C}"/>
          </msink:context>
        </emma:interpretation>
      </emma:emma>
    </inkml:annotationXML>
    <inkml:trace contextRef="#ctx0" brushRef="#br0">33 0 9 0,'7'24'10'0,"-7"8"-6"15,0-3-3-15,0-5-8 16,0-2-7-16,-18-7 11 16,-4 9 3-16</inkml:trace>
  </inkml:traceGroup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  <inkml:channel name="T" type="integer" max="2.14748E9" units="dev"/>
        </inkml:traceFormat>
        <inkml:channelProperties>
          <inkml:channelProperty channel="X" name="resolution" value="2226.01904" units="1/cm"/>
          <inkml:channelProperty channel="Y" name="resolution" value="3561.63013" units="1/cm"/>
          <inkml:channelProperty channel="F" name="resolution" value="2.84167" units="1/cm"/>
          <inkml:channelProperty channel="T" name="resolution" value="1" units="1/dev"/>
        </inkml:channelProperties>
      </inkml:inkSource>
      <inkml:timestamp xml:id="ts0" timeString="2014-07-04T00:41:06.900"/>
    </inkml:context>
    <inkml:brush xml:id="br0">
      <inkml:brushProperty name="width" value="0.16757" units="cm"/>
      <inkml:brushProperty name="height" value="0.16757" units="cm"/>
      <inkml:brushProperty name="fitToCurve" value="1"/>
    </inkml:brush>
  </inkml:definitions>
  <inkml:traceGroup>
    <inkml:annotationXML>
      <emma:emma xmlns:emma="http://www.w3.org/2003/04/emma" version="1.0">
        <emma:interpretation id="{1A8F63AC-4CD4-407A-AE7C-D3E9CE1E2CBF}" emma:medium="tactile" emma:mode="ink">
          <msink:context xmlns:msink="http://schemas.microsoft.com/ink/2010/main" type="writingRegion" rotatedBoundingBox="28714,8631 35009,8286 35084,9644 28789,9990"/>
        </emma:interpretation>
      </emma:emma>
    </inkml:annotationXML>
    <inkml:traceGroup>
      <inkml:annotationXML>
        <emma:emma xmlns:emma="http://www.w3.org/2003/04/emma" version="1.0">
          <emma:interpretation id="{5297B1A4-2BB9-4986-B16E-6677590C68A8}" emma:medium="tactile" emma:mode="ink">
            <msink:context xmlns:msink="http://schemas.microsoft.com/ink/2010/main" type="paragraph" rotatedBoundingBox="28714,8631 35009,8286 35084,9644 28789,999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F85FBB2-2306-43A6-A1FC-F597AB643170}" emma:medium="tactile" emma:mode="ink">
              <msink:context xmlns:msink="http://schemas.microsoft.com/ink/2010/main" type="line" rotatedBoundingBox="28714,8631 35009,8286 35084,9645 28789,9990"/>
            </emma:interpretation>
          </emma:emma>
        </inkml:annotationXML>
        <inkml:traceGroup>
          <inkml:annotationXML>
            <emma:emma xmlns:emma="http://www.w3.org/2003/04/emma" version="1.0">
              <emma:interpretation id="{19870183-9E48-4A1C-991C-34C86B742896}" emma:medium="tactile" emma:mode="ink">
                <msink:context xmlns:msink="http://schemas.microsoft.com/ink/2010/main" type="inkWord" rotatedBoundingBox="28714,8631 35009,8286 35084,9645 28789,9990"/>
              </emma:interpretation>
              <emma:one-of disjunction-type="recognition" id="oneOf0">
                <emma:interpretation id="interp0" emma:lang="en-US" emma:confidence="1">
                  <emma:literal>ultra</emma:literal>
                </emma:interpretation>
                <emma:interpretation id="interp1" emma:lang="en-US" emma:confidence="0">
                  <emma:literal>ultra,</emma:literal>
                </emma:interpretation>
                <emma:interpretation id="interp2" emma:lang="en-US" emma:confidence="0">
                  <emma:literal>Ultra</emma:literal>
                </emma:interpretation>
                <emma:interpretation id="interp3" emma:lang="en-US" emma:confidence="0">
                  <emma:literal>ultras</emma:literal>
                </emma:interpretation>
                <emma:interpretation id="interp4" emma:lang="en-US" emma:confidence="0">
                  <emma:literal>Ultra,</emma:literal>
                </emma:interpretation>
              </emma:one-of>
            </emma:emma>
          </inkml:annotationXML>
          <inkml:trace contextRef="#ctx0" brushRef="#br0">28326 7086 4 0,'0'-6'13'0,"0"-5"9"15,0 7 0-15,0 4-10 16,0-6-6-16,0 0 2 15,0 2 4-15,0-7 14 0,0 5 14 16,0 6 10 0,0-4 0-16,0 4-7 0,0 0-13 15,0 0 1-15,0 0 2 16,0 0-4-16,0 0-3 15,0 0-2-15,0 0-2 16,0 0 0-16,0 0-3 16,0 0-4-16,0 0-1 15,0 0 1-15,0 0 4 16,0 0-4-16,0 0-4 15,0 0 0-15,0 0-4 16,0 0 5-16,0 0-6 16,0 0 0-16,0 0 0 15,0 0-2-15,0 0 2 0,0 0-2 16,0 21 4-16,0 5 3 15,0 1-7-15,0-7 1 16,0 7-4-16,0-6 1 16,0 5-2-16,0-5 1 15,0 5 0-15,0-5-1 16,0-5 1-16,0 9 0 15,0-8 2-15,0-1-2 16,0-1 1-16,0-3 1 16,0 2 2-16,0-3-4 15,0 0 1-15,0 4-2 16,0-4 0-16,0 5 1 15,0 0-1-15,0-6 1 0,0-5-3 16,0 1 4 0,0 4-3-16,9 6 1 0,4-5-1 15,4 5 1-15,-8-1 0 16,13 1 0-16,-13 0-1 15,8-6 0-15,5 1-1 16,-5-11-3-16,-4 4 2 16,-4 2 1-16,17-6-4 15,-13 0 3-15,-4 0 3 16,8 0-5-16,5 0-1 15,8 0 8-15,5 0 0 16,-13 0-1-16,17 0-4 16,0 0 1-16,-21 0-4 15,3 0 2-15,-3-6 3 16,-10 6-2-16,5 0 4 0,-4-10-7 15,9-1 5-15,12-5 5 16,0-4-5-16,-3-1-5 16,3-10-18-16,-13-6 28 15,-4 5-7-15,-4-5 1 16,9-5 0-16,-10 5 0 15,-8 11 1-15,0 10 1 16,0 11 0-16,0-1 1 16,13-4-1-16,-13 0 0 15,0-7-3-15,9 3-1 16,8-3-3-16,5 1-1 15,-4-9 1-15,3-2 5 0,-3 1 2 16,3 5 0 0,-12 11 2-16,0-2-1 0,0-3 0 15,-9 9 2-15,0 2-1 16,0-2 0-16,0 6-1 15,0-4 0-15,0 4-1 16,0 0 2-16,0 0-2 16,0 0-1-16,0 0 2 15,0-6 0-15,0 6 6 16,0 0 0-16,0 0-3 15,0 0 1-15,0 0-4 16,0 0 1-16,0 0 0 16,0 0-2-16,0-6-5 15,0 1 3-15,0 5-1 16,0-6 5-16,0 6-1 0,0 0 2 15,0 0 2-15,0-4-1 16,0 4-3-16,0 0-1 16,0-16-1-16,0 10 1 15,0 6-3-15,0-10 4 16,0 10 0-16,0 0 1 15,0 0 1-15,0 0 0 16,0 0 0-16,0 0-2 16,0 0-5-16,0 0-4 15,0 0-2-15,0 0 5 16,0 0 2-16,0 0-1 15,0 16 9-15,0 10 0 0,0-9-3 16,0 3 0 0,0 1 0-16,0-5 0 0,0 5-2 15,0 0 3-15,0-5-2 16,13 10-1-16,-13-5 2 15,8 0 1-15,1-1-1 16,0 2 2-16,-1-1 0 16,5 6-3-16,-4-7 0 15,22 1-1-15,-14 0 0 16,0 5 1-16,23 1-1 15,-10 4 0-15,1-9 1 16,16-1-1-16,-29-5-1 16,12-6-2-16,-12-5-3 15,3-5 1-15,-3 0-4 16,21 0-6-16,-9 0 2 0,1 0 0 15,-14 0-6-15,-8 0-29 16,-9 0-19-16,0 0-38 16,0 0-35-16</inkml:trace>
          <inkml:trace contextRef="#ctx0" brushRef="#br0" timeOffset="826.0472">29762 6739 38 0,'0'-6'94'0,"0"6"-43"15,0 0-11-15,0 0 6 16,0 0 0-16,0 0-9 15,0 0-8-15,0 0 2 16,0 0 2-16,0 0 6 16,0 16-8-16,0 0-2 15,0 5-4-15,0 5 0 16,0 5-4-16,0 0 2 15,0 2-3-15,0 19-6 16,0-5-4-16,0 6-3 16,9 5-1-16,21-1-3 15,-4 2 2-15,5-12-1 16,-14 1-1-16,-4-11-1 0,4-12-2 15,-17-3 3-15,9-12 0 16,-9-5-1-16,0-5 0 16,0 0-1-16,0 0-5 15,0 0-14-15,0 0-30 16,0 0-55-16,0 0-68 15,-9-15-148-15</inkml:trace>
          <inkml:trace contextRef="#ctx0" brushRef="#br0" timeOffset="2237.1279">30001 6969 81 0,'-9'-10'105'16,"1"10"-42"-16,8 0-9 16,0 0-20-16,0 0-8 15,0 0-9-15,0-5 11 16,0 5 5-16,0 0 4 15,39 0-7-15,17-6-7 0,14 6-3 16,8 0-6 0,-12-4 0-16,3 4-1 0,-4 0-6 15,5 0 1-15,8 0-3 16,-4 0-3-16,-13 0-3 15,-4 0 1-15,-9 0 0 16,-9 0-1-16,-17 0 0 16,-14 0-1-16,23 0 1 15,-23 0-7-15,-8 0-2 16,9 0-9-16,-9 0-24 15,0 0-83-15,0 0-131 16</inkml:trace>
          <inkml:trace contextRef="#ctx0" brushRef="#br0" timeOffset="1553.0888">30284 6718 111 0,'0'0'112'0,"0"0"-50"16,0 0-23 0,0 0-9-16,0 0 4 0,0 0 0 15,0 21-2-15,0 10 5 16,0 0-7-16,0 1-9 15,0-1-2-15,9 6-2 16,-1 10 2-16,5 0-2 16,-13-10 1-16,0 11-1 15,0-11-5-15,0-1-1 16,0 1-3-16,0-6-1 15,0 6-1-15,0-10-3 16,0 5 0-16,0-11-1 16,0 6 0-16,0-7-3 15,0 1 0-15,0-5-1 16,0-11 0-16,0 5-10 0,0 2-12 15,0-12-26-15,0 0-49 16,0 0-93-16,0 0-80 16</inkml:trace>
          <inkml:trace contextRef="#ctx0" brushRef="#br0" timeOffset="3353.1918">31176 7086 96 0,'0'-6'138'0,"0"1"-47"16,0 5-32-16,0 0-11 16,0 0-7-16,0 0-10 15,0 0-11-15,0 0-3 16,0 0 3-16,0 0-9 15,0 21 13-15,8 0-8 0,1-1-1 16,0 7 2 0,4-7-1-16,-13 7-1 0,9-5 1 15,-9-1-4-15,0-1-1 16,0 7-2-16,0-11-6 15,0-5 0-15,0-1-2 16,0-10-1-16,0 0 1 16,0 0-2-16,8 0 1 15,-8 0 2-15,0 0 1 16,0 0-2-16,0 0 2 15,0 0 2-15,0 0-2 16,0 0 1-16,0 0-1 16,0 0-4-16,0 0 4 15,0 0 2-15,0 0 3 16,0 0 1-16,0 0 0 0,0-6-4 15,0-9-8-15,0-17 13 16,0-5-7-16,0 0-5 16,0 0 3-16,0-4-3 15,0 4 2-15,9 10-1 16,-9-4-2-16,9 21-2 15,4 0 0-15,-5 4 3 16,10 0 3-16,4-5-2 16,-5 7 1-16,13-18-1 15,1 12-2-15,-5-1 0 16,44-4-7-16,-14-7 1 15,5 12 1-15,-13 6 7 0,0-2 0 16,-9 0 1-16,-22 6 0 16,5 0-1-16,-5 0-2 15,14 0-3-15,8 0-1 16,-21 0-3-16,12 0-3 15,-13 0-10-15,-4 0-11 16,-4 0-33-16,-9 0-96 16,0 6-118-16</inkml:trace>
          <inkml:trace contextRef="#ctx0" brushRef="#br0" timeOffset="4583.2621">32385 6917 90 0,'0'-6'151'16,"0"2"-59"-16,0 4-25 16,0 0-5-16,0 0-19 15,0 0-8-15,0 0-6 16,0 0-9-16,0 0-8 15,0 0 11-15,-9 0-13 0,-12 0-5 16,3 0-2 0,-3 0 0-16,3 15 1 0,-12 1 2 15,21 5 0-15,-8-5-2 16,-5 15 0-16,13-9 0 15,0 15 1-15,-4-12-3 16,13 12-1-16,0-5 1 16,0-1-1-16,0-4-1 15,0-6 1-15,0 5 3 16,0 1-4-16,31-7-2 15,-9-3 2-15,4-13-1 16,-5 2 4-16,6-6-5 16,-6 0 2-16,-3 0-2 15,30 0 7-15,-9 0 2 16,0-21-5-16,0-11-3 0,-17-5 3 15,13 0-8-15,4 0 8 16,-18 0-3-16,-3-4 2 16,-9 4 0-16,4 0 1 15,-5 16-1-15,-8 11-1 16,0 0 0-16,0 10-2 15,0 0-3-15,0 0-5 16,0 0 2-16,0 0 1 16,0 0-3-16,0 0 0 15,0 0 5-15,0 0 1 16,0 0 14-16,0 0-3 15,0 14-1-15,0 3-2 0,0-7-3 16,9 6 1 0,0 11-2-16,4-6 1 0,13 10 1 15,-4 5-2-15,-5 7 1 16,5 4 0-16,17 1 0 15,-13 3 3-15,13-3 1 16,31-6-3-16,-22-11 3 16,0-8 5-16,-31-3-3 15,5-9-4-15,-14-1-2 16,1-4-3-16,-9-6-10 15,0 0-16-15,0 0-63 16,0 0-253-16</inkml:trace>
        </inkml:traceGroup>
      </inkml:traceGroup>
    </inkml:traceGroup>
  </inkml:traceGroup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  <inkml:channel name="T" type="integer" max="2.14748E9" units="dev"/>
        </inkml:traceFormat>
        <inkml:channelProperties>
          <inkml:channelProperty channel="X" name="resolution" value="2226.01904" units="1/cm"/>
          <inkml:channelProperty channel="Y" name="resolution" value="3561.63013" units="1/cm"/>
          <inkml:channelProperty channel="F" name="resolution" value="2.84167" units="1/cm"/>
          <inkml:channelProperty channel="T" name="resolution" value="1" units="1/dev"/>
        </inkml:channelProperties>
      </inkml:inkSource>
      <inkml:timestamp xml:id="ts0" timeString="2014-07-04T00:40:43.346"/>
    </inkml:context>
    <inkml:brush xml:id="br0">
      <inkml:brushProperty name="width" value="0.16757" units="cm"/>
      <inkml:brushProperty name="height" value="0.16757" units="cm"/>
      <inkml:brushProperty name="fitToCurve" value="1"/>
    </inkml:brush>
  </inkml:definitions>
  <inkml:traceGroup>
    <inkml:annotationXML>
      <emma:emma xmlns:emma="http://www.w3.org/2003/04/emma" version="1.0">
        <emma:interpretation id="{342AA9F8-A297-4E7E-AB3D-8F761FF508F1}" emma:medium="tactile" emma:mode="ink">
          <msink:context xmlns:msink="http://schemas.microsoft.com/ink/2010/main" type="writingRegion" rotatedBoundingBox="1121,10655 36178,8618 36396,12366 1338,14403"/>
        </emma:interpretation>
      </emma:emma>
    </inkml:annotationXML>
    <inkml:traceGroup>
      <inkml:annotationXML>
        <emma:emma xmlns:emma="http://www.w3.org/2003/04/emma" version="1.0">
          <emma:interpretation id="{B684A71F-E639-43E4-80A8-E7D2216062C9}" emma:medium="tactile" emma:mode="ink">
            <msink:context xmlns:msink="http://schemas.microsoft.com/ink/2010/main" type="paragraph" rotatedBoundingBox="1121,10655 36178,8618 36396,12366 1338,1440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2F10B28-3B72-4570-A265-B8747F99878B}" emma:medium="tactile" emma:mode="ink">
              <msink:context xmlns:msink="http://schemas.microsoft.com/ink/2010/main" type="line" rotatedBoundingBox="1121,10655 36178,8618 36396,12366 1338,14403"/>
            </emma:interpretation>
          </emma:emma>
        </inkml:annotationXML>
        <inkml:traceGroup>
          <inkml:annotationXML>
            <emma:emma xmlns:emma="http://www.w3.org/2003/04/emma" version="1.0">
              <emma:interpretation id="{FF29E5CE-E827-40FA-AFBE-468E6499705E}" emma:medium="tactile" emma:mode="ink">
                <msink:context xmlns:msink="http://schemas.microsoft.com/ink/2010/main" type="inkWord" rotatedBoundingBox="1034,11058 11284,9984 11608,13079 1359,14154"/>
              </emma:interpretation>
              <emma:one-of disjunction-type="recognition" id="oneOf0">
                <emma:interpretation id="interp0" emma:lang="en-US" emma:confidence="0">
                  <emma:literal>speech</emma:literal>
                </emma:interpretation>
                <emma:interpretation id="interp1" emma:lang="en-US" emma:confidence="0">
                  <emma:literal>Speech</emma:literal>
                </emma:interpretation>
                <emma:interpretation id="interp2" emma:lang="en-US" emma:confidence="0">
                  <emma:literal>techs</emma:literal>
                </emma:interpretation>
                <emma:interpretation id="interp3" emma:lang="en-US" emma:confidence="0">
                  <emma:literal>cedis</emma:literal>
                </emma:interpretation>
                <emma:interpretation id="interp4" emma:lang="en-US" emma:confidence="0">
                  <emma:literal>•peach</emma:literal>
                </emma:interpretation>
              </emma:one-of>
            </emma:emma>
          </inkml:annotationXML>
          <inkml:trace contextRef="#ctx0" brushRef="#br0">4091 9835 185 0,'0'-16'100'16,"0"12"-37"-16,0-2 5 16,48 6-28-16,30-5-12 15,9-6-14-15,0 6-4 16,9-5-1-16,-18 0 0 15,1-7 5-15,-23 1 5 16,-25 1 16-16,-10-7 10 16,-21 1-9-16,0-10-12 15,0-6-12-15,0 11-1 0,0-11 1 16,-39 16 1-16,-22 1-8 15,5 3 0-15,-14 11 0 16,14 6 0-16,-31 0 3 16,17 6-6-16,-4 46-1 15,13 17 2-15,13 10-1 16,31 1 2-16,17-2-1 15,0 0 3-15,0 2-4 16,39-2-1-16,35-14 0 16,35-1-1-16,8-21-5 15,5-10-8-15,26-17 2 16,-13-15-19-16,-18 0-28 15,-4 0-76-15,-34-15-107 16</inkml:trace>
          <inkml:trace contextRef="#ctx0" brushRef="#br0" timeOffset="623.0356">5061 9572 117 0,'0'-10'114'0,"0"10"-48"16,0 0-6-16,48 0-21 15,30 0-19-15,9 0 0 16,0 0-6-16,9 0-9 15,13 0-5-15,-22 0-3 16,-13 0 16-16,-5 0 3 16,-21-10 3-16,-26-12-1 0,4 7 12 15,-26-18-10-15,0 13-1 16,0-11-8-16,0 8-1 15,0 9-1-15,-39-3-3 16,-26 17 9-16,-5 0-1 16,-26 0 11-16,-30 0-13 15,17 37 3-15,5 17 0 16,17 8-1-16,0 7-2 15,31 20 5-15,16-9-9 16,40 4-2-16,0-12-3 16,0-8-4-16,66-7-4 15,29-14-8-15,14-6-3 0,9-21-18 16,-14-11-34-16,44-5-58 15,-35 0-202-15</inkml:trace>
          <inkml:trace contextRef="#ctx0" brushRef="#br0" timeOffset="1171.067">6658 9451 12 0,'-48'-16'282'16,"17"6"-118"-16,23 10-71 16,-10 0-30-16,-4 0-22 15,-8 0-28-15,4 10-5 0,-13 27 2 16,-9-4 1-16,9 2-4 15,8 14 3-15,-17 2-2 16,31 3 2-16,-5-13-3 16,14-4-3-16,8 0-5 15,0 0 4-15,0 0-3 16,17 0-2-16,61-6 4 15,1-5-6-15,16-9-5 16,23-7-3-16,25-10 12 16,-8 0-7-16,-17 0-22 15,-10 0 3-15,-21-27 1 16,-8-10 12-16,-31 6-48 15,-31-1-69-15,13 11-82 16</inkml:trace>
          <inkml:trace contextRef="#ctx0" brushRef="#br0" timeOffset="1845.1055">7140 8262 89 0,'-8'-6'276'0,"8"6"-196"15,0 0-26-15,0 0-1 16,0 6-6-16,0 31-15 15,0 26-11-15,8 5-1 16,32 17 3-16,-10 9-3 16,-13 1-2-16,14 16-1 15,-1 4 0-15,-21 12 6 16,8-2-5-16,-3-8-7 15,3-8-13-15,5-2 6 16,4-29 1-16,-18 2-3 16,6-18 3-16,-6-19-1 0,-8-12-1 15,9-21 1-15,-9-4-3 16,0-6-1-16,0 0 2 15,0 0-4-15,22-10 1 16,-5-33 11-16,22-21-3 16,18-8-6-16,12-2-3 15,-3 5 0-15,-14 32 0 16,-4 6 2-16,-9 20-4 15,0 5 2-15,9 6 2 16,-9 0-1-16,9 0 6 16,0 6-3-16,17 31 1 15,-13 0-3-15,5 21 2 0,-9 5-1 16,-1 22-3-1,1-7 3-15,-9-4 2 0,9 0-7 16,0-6 3-16,4-11-2 16,-17-9-11-16,-13-6-14 15,8-21-63-15,-4 6-135 16</inkml:trace>
          <inkml:trace contextRef="#ctx0" brushRef="#br0" timeOffset="-1639.0938">1847 9361 295 0,'-79'-37'183'0,"10"17"-96"16,43 5-19-16,-14 15-16 15,19 0-19-15,-18 0-10 16,-27 0-15-16,-12 10-3 16,-9 27 0-16,9 4 4 15,-9-4 6-15,8 11 2 16,23-1-7-16,8-10-1 15,18 6-2-15,12 8-4 16,5-14-5-16,13-6 0 16,0 6 2-16,0 0-2 0,52 11 4 15,14-6 0-15,51 0-2 16,0-5 1-16,-3-5 0 15,3-1 0-15,0-4 2 16,10-1-5-16,-14 0 5 16,-5 0-1-16,-29-10-1 15,-14 5-2-15,-17 0 1 16,-9-5 0-16,-17 15 1 15,-5-4-1-15,-17 15-1 16,0-5 1-16,0 11 1 16,0-11-3-16,0-11 6 15,0-1 1-15,-65 2 0 0,-5 0 0 16,-47-1-3-16,-9-5 1 15,0-5-3-15,-27-16 3 16,18 0-4-16,1 0-2 16,-14 0-6-16,13 0-7 15,39 0 0-15,18-6-54 16,56 2-35-16,22-2-92 15,0 6-163-15</inkml:trace>
          <inkml:trace contextRef="#ctx0" brushRef="#br0" timeOffset="-764.0437">2764 10166 75 0,'0'0'224'0,"0"0"-115"15,0 0-37-15,0 0-28 16,0 17 0-16,0 24-8 15,0 18-21-15,0 9-2 16,0 6-2-16,9 15-3 16,13-5 2-16,-22 0 2 0,9-4-2 15,-9-12-2-15,8-21-4 16,5-20-2-16,-4-17-2 15,0-10-7-15,-1 0-6 16,1 0 7-16,13-47 35 16,8-21-25-16,-12-6 0 15,12-6 0-15,-30-4-1 16,0-5 0-16,0-5-2 15,0-17-4-15,0 0-1 16,0 0-2-16,9-4 0 16,8 0 4-16,5 4 0 15,9 6 3-15,-14 31 0 0,0 17-1 16,5 20 0-16,-22 20 1 15,17 17-3-15,-3 0-9 16,20 0 7-16,5 0 1 16,1 37 1-16,7 5 9 15,6 17-8-15,-5 13 3 16,-1 2 2-16,1 0-6 15,0-11 2-15,-18 1-1 16,-12-12 0-16,-18-5 10 16,0-4 9-16,0-12-1 15,-48 6-4-15,-30-11-8 16,-18-5-1-16,-21 0-7 15,-10-5-22-15,23-16-30 16,-5 0-64-16,5 0-70 16</inkml:trace>
        </inkml:traceGroup>
        <inkml:traceGroup>
          <inkml:annotationXML>
            <emma:emma xmlns:emma="http://www.w3.org/2003/04/emma" version="1.0">
              <emma:interpretation id="{F0976E33-8BBF-41B8-ABCE-2AD4537DC40C}" emma:medium="tactile" emma:mode="ink">
                <msink:context xmlns:msink="http://schemas.microsoft.com/ink/2010/main" type="inkWord" rotatedBoundingBox="20215,10834 28697,10341 28840,12805 20359,13298"/>
              </emma:interpretation>
              <emma:one-of disjunction-type="recognition" id="oneOf1">
                <emma:interpretation id="interp5" emma:lang="en-US" emma:confidence="0">
                  <emma:literal>remaps</emma:literal>
                </emma:interpretation>
                <emma:interpretation id="interp6" emma:lang="en-US" emma:confidence="0">
                  <emma:literal>remap</emma:literal>
                </emma:interpretation>
                <emma:interpretation id="interp7" emma:lang="en-US" emma:confidence="0">
                  <emma:literal>•remaps</emma:literal>
                </emma:interpretation>
                <emma:interpretation id="interp8" emma:lang="en-US" emma:confidence="0">
                  <emma:literal>•remap</emma:literal>
                </emma:interpretation>
                <emma:interpretation id="interp9" emma:lang="en-US" emma:confidence="0">
                  <emma:literal>emsaprs</emma:literal>
                </emma:interpretation>
              </emma:one-of>
            </emma:emma>
          </inkml:annotationXML>
          <inkml:trace contextRef="#ctx0" brushRef="#br0" timeOffset="9829.5622">15323 9156 248 0,'-26'-11'154'16,"26"11"-77"-16,0 0-34 15,0 0-14-15,0 0-11 0,0 0-8 16,0 0 12-1,0 27-2-15,0 6-7 0,0 8 4 16,0 12 3-16,0-1 2 16,0 1 0-16,0-6-3 15,0-10 1-15,0 5-1 16,0-5-2-16,0-15-8 15,0-7-6-15,0 1-3 16,0-16 0-16,0 0-2 16,0 0-6-16,0 0 0 15,0 0 6-15,0 0 5 16,0-16 1-16,0-5 18 15,8-26-19-15,23-1-2 16,-5-5-1-16,13 12-1 16,0-7-3-16,-8 6 0 0,8 15-2 15,-22 6 2-15,-8 17 1 16,4 4-2-16,-13 0 1 15,0 0-5-15,0 0-6 16,0 0 6-16,17 25 14 16,1 18 2-16,-5-6-4 15,4 0-2-15,-8-11 1 16,4-1 1-16,-13-8-1 15,0-11-1-15,0-6 1 16,9 0-4-16,-1 0-6 16,40 0-10-16,0-43 23 15,22-9-4-15,-5-22-2 0,4-6 3 16,1 12 1-16,-22 11-3 15,0 20 2-15,-18 16-1 16,-21 15 1-16,8 6-6 16,-8 0-5-16,43 0 9 15,-13 17-2-15,9 19 4 16,0 12 1-16,17-1 2 15,-4 0-3-15,-13 1-2 16,9-7 0-16,-27-9-1 16,9-1 0-16,-21-10 1 15,-10-5-5-15,5-5-13 16,-13-1-1-16,0 6-37 15,0 1-83-15,0-3-176 16</inkml:trace>
          <inkml:trace contextRef="#ctx0" brushRef="#br0" timeOffset="10442.5973">17511 9078 10 0,'-57'-21'279'0,"1"5"-119"15,25 11-66-15,-17-1-38 16,0 6-28-16,1 0-15 16,7 0-10-16,-20 11-3 15,42 31 1-15,-4 0-2 16,14 15 3-16,8-9-1 15,0-1 2-15,0-10-1 16,21-5 0-16,36-11 3 16,0-5 3-16,3-16-5 0,-12 0 2 15,0 0 4-15,0 0-1 16,0-26 0-16,-18-17-9 15,9 2 1-15,-30-2-1 16,0 18 1-16,4 13 2 16,-13 7-1-16,0 5-4 15,0 0-10-15,0 0 0 16,0 21 23-16,0 22 4 15,0 9-9-15,17 5 2 16,1 2-8-16,3-1 2 16,10-6-1-16,-5 7-31 15,-4-24 30-15,-14 2-6 0,10-15-54 16,-18-1-53-16,0-5-73 15</inkml:trace>
          <inkml:trace contextRef="#ctx0" brushRef="#br0" timeOffset="11222.6419">18276 9036 158 0,'0'11'231'0,"0"-1"-120"15,-17 5-49-15,8 11-10 16,9 7-20-16,0 14-17 15,-22 0-6-15,22 5-4 16,-17 12-1-16,17-7 3 16,-13 13 6-16,4 2 2 15,1 12-6-15,8 6-6 16,0 5 0-16,0-11 2 15,0 6-2-15,-9-6-2 0,9-10-1 16,0-6 1-16,0-16 2 16,0-5-3-16,0-25 9 15,0-11 1-15,0-11 4 16,0 0 1-16,-9 0-10 15,-13-48-19-15,5-15 14 16,-5-21-10-16,22-11 7 16,-17-20-5-16,8-17 7 15,-21-5-1-15,8-21-3 16,22-5 3-16,0 5 7 15,0 11-10-15,0 21-3 16,13 20 5-16,35 44-8 16,0 2 14-16,0 25-10 0,-9 3 5 15,17 5 2 1,-8 6 0-16,13 11 2 0,-35 10-4 15,44 0 1-15,-22 0-3 16,-1 0-11-16,1 6-6 16,-9 31 7-16,1 14 7 15,7-3 7-15,1 15-2 16,-26 1 8-16,-22 10 3 15,0-6 11-15,0-5-1 16,0-11-3-16,-39-5-3 16,8-14-7-16,-16-8-4 15,-1-9-10-15,-39-10-18 0,-39-6-40 16,8 0-129-16,-8 0-151 15</inkml:trace>
          <inkml:trace contextRef="#ctx0" brushRef="#br0" timeOffset="13519.7733">19294 9346 341 0,'-17'-10'135'16,"17"10"-55"-16,0 0-26 0,0 0-17 15,0 0-16 1,0 0-10-16,0 0-7 0,0 0 0 15,0 0 2-15,0 0 7 16,26 0 0-16,35 0-1 16,-5 0 2-16,1 0 0 15,4 0-4-15,13 0 2 16,4 0-1-16,9 0-3 15,0 0-1-15,22 0 0 16,-14 0-1-16,32 0 1 16,-32 0-4-16,14 0 0 15,-22 5 0-15,-9 0 0 16,-21 0-1-16,39-5 1 15,-27 0 0-15,36 0-2 0,-18 0 2 16,-9 0-2-16,-17 0 0 16,-13 0 1-16,-1 0-1 15,-7 0 1-15,-14 0-2 16,4 0 0-16,1 0 2 15,-14 0-2-15,13-5 0 16,10 0 1-16,-14 0-1 16,-5 5 0-16,-3-6 1 15,4 6-3-15,-14 0 4 16,-8 0-2-16,0 0-1 15,9 0 2-15,-9 0-1 16,9-6 0-16,4 2 0 16,-13 4 0-16,0 0 2 0,0 0-2 15,0 0 1-15,8 0 0 16,-8 0 0-16,0 0 2 15,0 0 0-15,0 0 1 16,0 0 1-16,0 0 0 16,0 0 0-16,0 0 1 15,0 0-4-15,0 0 3 16,0-11-5-16,0 6-3 15,-39-16 3-15,9 5 2 16,-9-11-2-16,-9 2 3 16,0-2-3-16,31-5 3 15,-23 7-2-15,1-8 2 0,0 2-2 16,-17 5 2-16,25-5-3 15,-8 4 2-15,9 0 0 16,3 1 0-16,-3 15 0 16,0-9-2-16,3-1 2 15,-3 11-1-15,0-2 2 16,12 7-1-16,-4 0-1 15,5 0-1-15,17-5 1 16,0 4-2-16,-9 1 0 16,9-6 1-16,-8 11 0 15,-5-11-2-15,4 7 3 16,0-2-2-16,0 2 2 15,-4 4-3-15,5-12 1 0,8 12 1 16,-9 0-2 0,0-5-1-16,-4-1 2 0,13 6 2 15,-8 0-2 1,8 0 2-16,0 0-4 0,0 0-1 15,0 0-2-15,0 0-3 16,0 0 4-16,0 11 6 16,0 26 5-16,39 10-4 15,22-4-1-15,26 4 2 16,8-4-3-16,-8-8 0 15,-8 2 2-15,-5-4-1 16,4-7 0-16,-30-1 1 16,13-8-1-16,-14 3-2 15,-16-3 1-15,-5-7-1 16,4 0-3-16,-12 1 2 15,21 5 1-15,-9-6-2 0,1 7 1 16,-14-1-1-16,-8-1 0 16,4 1 2-16,-4-6-1 15,-9 6 3-15,17-5 0 16,-17 5-3-16,9-6 3 15,-9 1-2-15,0-1 1 16,0-6 0-16,0-4 1 16,0 0 0-16,0 0 0 15,0 0 1-15,0 6 1 16,0-6-2-16,0 0-3 15,0 6 3-15,0 9 2 0,-65 12 3 16,-31 4-2 0,-13 28 1-16,-8 9 0 0,43-5 4 15,-13-1-4 1,17-3 2-16,22-17-3 0,9-5-3 15,30-17 0-15,-4-9-1 16,13-5-1-16,0-6 1 16,0 0-1-16,0 0 0 15,0 0-2-15,0 0-3 16,0 0-5-16,0 0-3 15,0 0-5-15,0-11-13 16,0-5-28-16,0 0-49 16,0 1-125-16</inkml:trace>
          <inkml:trace contextRef="#ctx0" brushRef="#br0" timeOffset="8741.5">13805 9373 310 0,'0'-12'116'16,"0"12"-41"-16,0 0-25 15,0 0-16-15,0 0-9 16,0 0-1-16,56 0-12 16,5 0-6-16,13 0-3 15,4 0-2-15,1 0 1 0,25 0 1 16,-13 0-2-1,-4 0 1-15,-21 0-2 0,-36 0 5 16,-21-4 0-16,-9-2 0 16,0-4 3-16,0-1 0 15,0 1-1-15,0-6-13 16,-9 1 0-16,-39 3 6 15,-30 2-7-15,0-1-1 16,-18 11 7-16,-13 0 2 16,22 0 1-16,0 0 2 15,9 0 6-15,13 21-2 16,25 11-4-16,23 10-1 15,4 11-1-15,13-1 0 16,0 11 0-16,22 1-1 16,43 4 2-16,35 1-3 0,4-11-4 15,5-11-7-15,13-10-4 16,-22-16-2-16,-4-5-29 15,-27-6-60-15,-34-10-95 16</inkml:trace>
          <inkml:trace contextRef="#ctx0" brushRef="#br0" timeOffset="6987.3997">9368 9383 231 0,'-26'-26'126'16,"26"5"-62"-16,0 9-12 16,0 12-8-16,0-4-11 15,0 4-3-15,-14 0 5 16,14 0 1-16,0 0-1 15,0 0-5-15,0 0-2 16,0 0-6-16,0 0-5 16,0 0-1-16,0 0 1 15,53 0-2-15,34 0-7 16,-22 0-6-16,5 0 2 15,8 0-2-15,9 0 0 16,17 0-1-16,5 0 3 16,-5 0-3-16,14 0-1 0,-14 0-1 15,5 0 2-15,-22 0-2 16,0 10-2-16,-22 1 0 15,14-1 2-15,-1 0 2 16,0 2 1-16,-13-2-2 16,-4-5-1-16,5 1 1 15,-19-2 0-15,-7-4 2 16,-1 0-3-16,9 0 1 15,-27 0 0-15,-3 0 1 16,-5 0 0-16,-13 0-1 16,0 0-1-16,0 0 3 15,0 0-1-15,0 6-1 0,0-6 1 16,0 0-1-1,0 0 3-15,0 0-3 0,0 0 0 16,0 0 0-16,0 0 1 16,0 0 1-16,0 0-1 15,0 0 1-15,0 0 0 16,0 0 1-16,0 0-2 15,0 0 1-15,0 0 0 16,0 0-1-16,0 0 0 16,0 0 0-16,0-21-1 15,0-11 0-15,0 1 1 16,-39-6 1-16,-1 0 0 15,1-4-1-15,-9 4 1 16,1 0-3-16,-6 4 1 16,6 7-1-16,7 5-1 0,14 6 3 15,-4-1-3-15,-1 0 3 16,14 5-1-16,-5 7 2 15,14-8-4-15,-10 2 4 16,-4 5-2-16,14-5 0 16,-10 4 2-16,-3-10-2 15,3 11-1-15,-4-1 1 16,22 2 2-16,-8-6-2 15,8 4 0-15,-9-5 1 16,9 11-2-16,0-5 2 16,0 5 0-16,0-5-1 15,0 5 0-15,0 0 0 0,0 0 0 16,0 0-1-1,0 0-1-15,0 0-2 0,0 0 1 16,0 0-1-16,0 0-2 16,0 0-4-16,0 0 6 15,0 27 5-15,30-2 2 16,36 12-2-16,-10-5 2 15,23 5-3-15,-1-1 0 16,-9 1 0-16,5 5-1 16,-4-5 2-16,17 0-2 15,-30 0 0-15,-18-10 1 16,0-2-2-16,-9-3 0 15,-12-1-2-15,-5-11 2 16,-5 0-1-16,-8 1 3 16,9-1 0-16,-9-4-2 0,0-6 2 15,0 4 1-15,0-4-1 16,0 6-2-16,0-6 4 15,0 0-1-15,0 11 1 16,0 9 15-16,-30-3-15 16,-18-1 1-16,0 15-4 15,31 0 3-15,-31 18-2 16,-4 8 2-16,4 5-1 15,9 2 0-15,-1-1 2 16,23 1-2-16,0-12-1 16,4-5-2-16,13-10 0 15,0-10 4-15,0-11-6 0,0-12 2 16,0-4 2-1,0 0-3-15,0 0-1 0,0 0-3 16,0 0-10-16,0 0-15 16,0-15-29-16,0-22-45 15,-27-10-150-15</inkml:trace>
          <inkml:trace contextRef="#ctx0" brushRef="#br0" timeOffset="8062.4611">12321 9299 305 0,'0'0'95'16,"0"0"-52"-16,0 0-7 16,0 0-14-16,0 5 16 15,0 32 3-15,0 16-2 0,22-2-14 16,4-3-8-1,-4 21-7-15,8-1-1 0,-4 0-2 16,5 2 8-16,-22-8 2 16,-1-15-2-16,-8-4 0 15,13-12-5-15,-13-15-4 16,0-6 0-16,0-10-1 15,0 0-1-15,9 0-1 16,-9 0-3-16,0-4-5 16,0-33 12-16,0-22 3 15,0-14-6-15,0-23-3 16,0-8-2-16,0 5 0 15,9-18-2-15,21 6-5 16,-4-4 5-16,5 10 3 16,8 15 0-16,-30 6 3 0,12 32-6 15,5 25 0-15,-4 11 7 16,-13 12-7-16,8 4-4 15,22 0-4-15,9 0 4 16,52 0 0-16,-4 4 0 16,39 17 0-16,-18-5 5 15,9 10 1-15,9-9-2 16,-39-2-1-16,-26 1 4 15,-40-6-13-15,-30 0-20 16,0 1-53-16,-13 15-151 16</inkml:trace>
        </inkml:traceGroup>
        <inkml:traceGroup>
          <inkml:annotationXML>
            <emma:emma xmlns:emma="http://www.w3.org/2003/04/emma" version="1.0">
              <emma:interpretation id="{A672225D-5592-4546-B683-01733DFF2A75}" emma:medium="tactile" emma:mode="ink">
                <msink:context xmlns:msink="http://schemas.microsoft.com/ink/2010/main" type="inkWord" rotatedBoundingBox="30007,9965 36235,9603 36309,10871 30081,11233"/>
              </emma:interpretation>
              <emma:one-of disjunction-type="recognition" id="oneOf2">
                <emma:interpretation id="interp10" emma:lang="en-US" emma:confidence="1">
                  <emma:literal>sonic</emma:literal>
                </emma:interpretation>
                <emma:interpretation id="interp11" emma:lang="en-US" emma:confidence="0">
                  <emma:literal>Sonic</emma:literal>
                </emma:interpretation>
                <emma:interpretation id="interp12" emma:lang="en-US" emma:confidence="0">
                  <emma:literal>bionic</emma:literal>
                </emma:interpretation>
                <emma:interpretation id="interp13" emma:lang="en-US" emma:confidence="0">
                  <emma:literal>•tonic</emma:literal>
                </emma:interpretation>
                <emma:interpretation id="interp14" emma:lang="en-US" emma:confidence="0">
                  <emma:literal>tonic</emma:literal>
                </emma:interpretation>
              </emma:one-of>
            </emma:emma>
          </inkml:annotationXML>
          <inkml:trace contextRef="#ctx0" brushRef="#br0" timeOffset="30402.7389">23005 8636 151 0,'0'0'82'0,"0"0"-11"16,0 0-21-16,0 0-8 16,0 0-13-16,0-6-2 15,0-4 0-15,65-1-7 16,5-5-8-16,-14-5-5 15,22 1 9-15,-12-7-1 16,-27 6 7-16,-9 1 9 16,1-3-3-16,-5 13-9 0,-4-5-10 15,-5-1-9-15,-4 6-5 16,4-1-10-16,-8 5-12 15,-9 6-20-15,0 0-55 16,9 0-143-16</inkml:trace>
          <inkml:trace contextRef="#ctx0" brushRef="#br0" timeOffset="31570.8057">23827 8509 82 0,'0'-15'97'0,"0"15"-60"16,0-6-22-16,0 2-11 15,0 4-2-15,0 0-4 16,0 0 7-16,0 0 8 16,-9 0 16-16,-4 0 17 15,-4 0-2-15,8 0 9 16,-4 0-9-16,-13 0-10 15,17 0-20-15,-4 0-5 16,-4 10-4-16,8-6-3 16,-13 7-1-16,13 11 2 0,-8-7 0 15,4 17 2-15,4-5 1 16,1 4 1-16,8 10 0 15,0-8-2-15,0 8-5 16,0-4 0-16,0-10 0 16,39 9 1-16,9-9-3 15,-1 4 2-15,10-15-1 16,-9-5-2-16,4-1-3 15,-4-10 11-15,17 0 3 16,-4 0-5-16,-4-16-6 16,21-9 0-16,-13-18-21 15,-4-4 14-15,-22-1 10 16,-21 11-15-16,-18-6 37 15,0 2-14-15,0 4-1 0,0 0 0 16,-57-4-3-16,-4 4-1 16,5-6-4-16,8 2-4 15,-22 4-3-15,44 10-14 16,-4 11-5-16,12 12-24 15,-4 4-19-15,14 0-23 16,-14 0-35-16</inkml:trace>
          <inkml:trace contextRef="#ctx0" brushRef="#br0" timeOffset="32582.8636">24719 8556 203 0,'0'0'113'15,"0"0"-50"-15,0-4-8 16,0 4-14-16,0 0-7 16,0 0-2-16,0 0-1 15,0 0 1-15,0 0-3 16,0 0 3-16,0 0-3 15,0 0-9-15,0 31-3 16,8 1 1-16,-8 9-4 16,0-4-7-16,0 17-1 15,0-17 0-15,0-12 0 16,0-3-2-16,0-7 2 15,0-10 2-15,0-5-1 0,0 0-1 16,0 0-2-16,0 0-5 16,0 0 4-16,0-31-1 15,18-5 7-15,12-24-11 16,9 3 0-16,-8-5-1 15,17 13 1-15,-22 8 0 16,-5 10 0-16,-3 8 0 16,4 3-2-16,4 4-3 15,-13 5 0-15,13 7 4 16,-4 4-4-16,4 0-1 15,4 0 4-15,-8 0 2 16,4 0 2-16,4 4-1 16,1 18 0-16,17 3 3 0,-9 2-2 15,0 0-1 1,-13-1-1-16,13 5-4 0,-8 2 3 15,-14 2 2-15,-8 2-2 16,4-10-1-16,-13 10 6 16,9-11-6-16,-1 1 2 15,-8-17-16-15,9-5 0 16,-9-5-11-16,0 0-17 15,0 0-41-15,13 0-57 16,-13 0-62-16</inkml:trace>
          <inkml:trace contextRef="#ctx0" brushRef="#br0" timeOffset="33400.9104">25832 7941 162 0,'0'0'172'15,"-13"0"-89"-15,13 0-34 16,0 0-24-16,0 0-12 16,0 0-13-16,0 11-34 15,0-1-72-15,0 0-189 16</inkml:trace>
          <inkml:trace contextRef="#ctx0" brushRef="#br0" timeOffset="33114.8941">25897 8583 33 0,'0'0'185'16,"0"0"-72"-16,0 0-44 16,9 0-14-16,4 0 0 15,-4 6-11-15,0 25-20 16,-9 1-8-16,0-1-9 15,0 0 0-15,0 6-6 0,0-16-2 16,0 1-5-16,8-12-30 16,-8-5 38-16,0-5-1 15,0 0-4-15,0 0-13 16,0 0-55-16,0 0-69 15,-8 0-147-15</inkml:trace>
          <inkml:trace contextRef="#ctx0" brushRef="#br0" timeOffset="29817.7055">23131 8188 250 0,'-22'-4'137'0,"13"4"-55"15,1 0-18-15,8 0-26 16,-13 0-14-16,4 0-14 16,0 0-3-16,-21 0-3 0,-9 0-1 15,13 0-3 1,-14 20 5-16,1-9 7 0,0 9-2 15,9 1-1-15,12-5 2 16,-4 5-3-16,5 1 1 16,8-7-3-16,9 1-5 15,0 5-1-15,0-5-1 16,0 0-1-16,0-1 1 15,26 1 4-15,27 1 1 16,3-7 4-16,1 5-5 16,-9-3-1-16,-9-2 2 15,9-6-2-15,-9-4 1 16,-9 11-2-16,1-11 1 15,-5 6 0-15,13 4-1 16,-9 0-2-16,-12 1 2 16,-5 5-2-16,4 5 2 0,1 1-1 15,-5 3 0-15,-5 12 5 16,-8-11-4-16,0 17-2 15,0-12 1-15,0 6 7 16,0-16-3-16,0 10 0 16,0-15 1-16,0-5-2 15,0 5 0-15,-8-6 2 16,-23-4-1-16,1 4-4 15,-18 1 2-15,0 5-3 16,18-6 2-16,4-5 2 16,4-5-2-16,-4 0-2 15,-5 0-1-15,1 0 0 0,-18 0-1 16,0 0-2-16,0 0 2 15,-21 0-6-15,43 0-3 16,-5-5 1-16,9 5-12 16,22-6-18-16,0 6-43 15,0-4-80-15,0-2-84 16</inkml:trace>
          <inkml:trace contextRef="#ctx0" brushRef="#br0" timeOffset="34202.9563">27041 8198 264 0,'-30'-14'93'15,"-1"-3"-32"-15,14 12-15 16,0 5-13-16,-5-5-13 15,13 5-8-15,-39 0 5 16,9 0-1-16,-17 0-2 16,-5 27 7-16,13 4-2 15,0 16-1-15,-22-6 1 16,31 8 4-16,22 3 0 0,0 1-11 15,17-1-7-15,0-5-3 16,0 2-2-16,0-18-5 16,17 0 2-16,39-5 2 15,14-5 5-15,8 12-6 16,27-29 6-16,4 6-2 15,4-10 0-15,-5 0 5 16,-12 0-14-16,-18 0 4 16,1 0-2-16,-40-4 5 15,-13-2-16-15,-13 2-16 16,-13 4-34-16,17 0-26 15,-17 0-61-15</inkml:trace>
        </inkml:traceGroup>
      </inkml:traceGroup>
    </inkml:traceGroup>
  </inkml:traceGroup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  <inkml:channel name="T" type="integer" max="2.14748E9" units="dev"/>
        </inkml:traceFormat>
        <inkml:channelProperties>
          <inkml:channelProperty channel="X" name="resolution" value="2226.01904" units="1/cm"/>
          <inkml:channelProperty channel="Y" name="resolution" value="3561.63013" units="1/cm"/>
          <inkml:channelProperty channel="F" name="resolution" value="2.84167" units="1/cm"/>
          <inkml:channelProperty channel="T" name="resolution" value="1" units="1/dev"/>
        </inkml:channelProperties>
      </inkml:inkSource>
      <inkml:timestamp xml:id="ts0" timeString="2014-07-04T00:41:22.403"/>
    </inkml:context>
    <inkml:brush xml:id="br0">
      <inkml:brushProperty name="width" value="0.16757" units="cm"/>
      <inkml:brushProperty name="height" value="0.16757" units="cm"/>
      <inkml:brushProperty name="fitToCurve" value="1"/>
    </inkml:brush>
  </inkml:definitions>
  <inkml:traceGroup>
    <inkml:annotationXML>
      <emma:emma xmlns:emma="http://www.w3.org/2003/04/emma" version="1.0">
        <emma:interpretation id="{212F3D68-739E-4F43-A7C3-85F36C285A5E}" emma:medium="tactile" emma:mode="ink">
          <msink:context xmlns:msink="http://schemas.microsoft.com/ink/2010/main" type="writingRegion" rotatedBoundingBox="30362,11889 42425,10899 42552,12449 30489,13440"/>
        </emma:interpretation>
      </emma:emma>
    </inkml:annotationXML>
    <inkml:traceGroup>
      <inkml:annotationXML>
        <emma:emma xmlns:emma="http://www.w3.org/2003/04/emma" version="1.0">
          <emma:interpretation id="{28CA33DB-47D3-4B79-AB8F-EC942940F994}" emma:medium="tactile" emma:mode="ink">
            <msink:context xmlns:msink="http://schemas.microsoft.com/ink/2010/main" type="paragraph" rotatedBoundingBox="30362,11889 42425,10899 42552,12449 30489,1344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26A77A1-184B-4DFC-B3A9-7AAB4D8E119C}" emma:medium="tactile" emma:mode="ink">
              <msink:context xmlns:msink="http://schemas.microsoft.com/ink/2010/main" type="line" rotatedBoundingBox="30362,11889 42425,10899 42552,12449 30489,13440"/>
            </emma:interpretation>
          </emma:emma>
        </inkml:annotationXML>
        <inkml:traceGroup>
          <inkml:annotationXML>
            <emma:emma xmlns:emma="http://www.w3.org/2003/04/emma" version="1.0">
              <emma:interpretation id="{399C4572-1A34-4407-ABF5-8F2FC01E44E8}" emma:medium="tactile" emma:mode="ink">
                <msink:context xmlns:msink="http://schemas.microsoft.com/ink/2010/main" type="inkWord" rotatedBoundingBox="34491,11550 38890,11189 39015,12714 34616,13075"/>
              </emma:interpretation>
              <emma:one-of disjunction-type="recognition" id="oneOf0">
                <emma:interpretation id="interp0" emma:lang="en-US" emma:confidence="1">
                  <emma:literal>transducer</emma:literal>
                </emma:interpretation>
                <emma:interpretation id="interp1" emma:lang="en-US" emma:confidence="0.5">
                  <emma:literal>trans deicer</emma:literal>
                </emma:interpretation>
                <emma:interpretation id="interp2" emma:lang="en-US" emma:confidence="0">
                  <emma:literal>trains deicer</emma:literal>
                </emma:interpretation>
                <emma:interpretation id="interp3" emma:lang="en-US" emma:confidence="0">
                  <emma:literal>Trans deicer</emma:literal>
                </emma:interpretation>
                <emma:interpretation id="interp4" emma:lang="en-US" emma:confidence="0">
                  <emma:literal>trams deicer</emma:literal>
                </emma:interpretation>
              </emma:one-of>
            </emma:emma>
          </inkml:annotationXML>
          <inkml:trace contextRef="#ctx0" brushRef="#br0">33144 10221 86 0,'0'-5'182'0,"0"5"-87"15,0 0-39-15,0 0-8 16,0 5-17-16,0 27-11 0,0 9-9 15,0-4-2-15,0 5-6 16,0 6 1-16,9 0 4 16,4-1 0-16,-4-6-1 15,-9-8 1-15,0-2 1 16,0-15 0-16,0-12-5 15,0-4 5-15,0 0 0 16,0 0-6-16,0 0-5 16,0-10-11-16,0-31 1 15,0-2 19-15,0-15-8 16,17 5-1-16,5-10-2 15,8 1 4-15,5 4-5 0,-4 11 5 16,16 4-1-16,-16 16 1 16,-14 17 2-16,5 6-2 15,-5 4-3-15,5 0-5 16,-4 10 17-16,21 27 9 15,9 4-8-15,-9 12-2 16,9 5-5-16,-1-6 1 16,6 11-3-16,-19-10-1 15,6-6-1-15,-19 1-6 16,18-11-3-16,-12-17-8 15,-6-3-36-15,-3 3-74 16,-10-20-118-16</inkml:trace>
          <inkml:trace contextRef="#ctx0" brushRef="#br0" timeOffset="614.0351">34675 10095 162 0,'-47'-10'245'15,"7"-2"-131"-15,10 12-41 16,4 0-28-16,-13 0-26 15,8 0-15-15,-8 0-6 16,22 0-1-16,-14 0-4 16,14 16 4-16,-14 11 1 15,23-7 1-15,-5-3-1 16,13-1 3-16,0-1-1 15,0 1 4-15,0 5-2 16,0-5-1-16,0 4 0 0,21 1 1 16,10 1-2-1,-5-7-2-15,4 7 3 16,10-1-2-16,-14-6-2 0,13 1 4 15,-9 0-1-15,1 0 0 16,-14-1 1-16,-8 1 1 16,13 1-2-16,-5-3-1 15,-17 3 5-15,0-1-2 16,0-1 2-16,0 7 3 15,0-2 2-15,-26-9 1 16,-26 5-1-16,-14-1-4 16,10-15 0-16,-22 0-5 15,-1 0-6-15,23 0-8 16,-5 0-9-16,22 0-29 15,21 0-105-15,-21 0-112 0</inkml:trace>
          <inkml:trace contextRef="#ctx0" brushRef="#br0" timeOffset="1545.0884">35158 10257 120 0,'0'0'74'0,"0"0"-45"15,0 0-2-15,0 0-13 0,0 0 3 16,-8 0 0-16,-1 0 7 16,-13 0 1-16,-4 6-3 15,-4 15-3-15,-18 6-5 16,9 4-3-16,-1 6 3 15,10-1 12-15,21 1 11 16,9-10-11-16,0 4-5 16,0-5-4-16,0 1-5 15,0-6-8-15,9-11-3 16,30 11 4-16,-8-11-4 15,-1-4 1-15,-13 0 4 16,-8-6-2-16,13 0 1 16,4 0-1-16,4-6 10 15,1-35-8-15,-14-2-3 16,5-10 1-16,17 1-6 0,9-11 0 15,-22-1 1-15,5-14-3 16,-10-6 2-16,14-17 2 16,-22 2 1-16,-13-1 2 15,0-5 0-15,0 11 3 16,0 24-3-16,0 29 1 15,0 19 4-15,0 17-2 16,0 5-6-16,0 0-2 16,0 0-3-16,0 0-6 15,0 0-8-15,0 0 14 16,0 0 9-16,0 31-2 15,0 12 4-15,0 9 1 0,0-5 2 16,0 12 1-16,0-1 1 16,18-1 1-16,-10 11-6 15,5 2-4-15,5-2-2 16,-10-1 0-16,32-3-2 15,-10-1-6-15,9-11-2 16,9 1-7-16,-9-6 6 16,-13-10-5-16,13-10-1 15,-8-6-2-15,-22-5-11 16,4-12-40-16,-13-4-57 15,8 0-144-15</inkml:trace>
          <inkml:trace contextRef="#ctx0" brushRef="#br0" timeOffset="2212.1265">35837 10038 92 0,'-9'0'206'0,"0"0"-136"16,9 0-17-16,0 0 1 16,0 0-19-16,0 41-19 15,0 6-6-15,0-4-7 16,0 4 2-16,0-6 1 15,0 2 3-15,27-1 0 16,3-5 0-16,-13-6 4 16,23-9-1-16,-19-12 0 15,-12-6-9-15,-9-4-2 16,17 0-2-16,5 0 5 0,9 0 2 15,16-31 11-15,-7-11-12 16,7-10-6-16,1-6-2 16,-30-11 4-16,12 1 2 15,-12-10-6-15,3 19 5 16,-3 23 0-16,-5 10 4 15,-13 26 2-15,0 0-5 16,0 0-6-16,0 0-5 16,0 10 20-16,0 32-2 15,0 5-8-15,0 6 1 16,0 0-2-16,0-1 0 15,17 1-7-15,22-2 0 0,-8-2-6 16,-5-7-10 0,13-6-28-16,-30-9-75 0,12 0-63 15</inkml:trace>
          <inkml:trace contextRef="#ctx0" brushRef="#br0" timeOffset="-3485.1994">30365 10169 195 0,'0'-6'131'15,"0"6"-47"-15,0 0-14 16,0 0-24-16,0 0-20 15,0 0-11-15,0 0-2 16,0 0 1-16,0 0 10 16,0 16-4-16,0 11-1 15,0-2 3-15,0 7 1 16,13 5-5-16,-5 5-4 15,1 0 0-15,13 10-8 16,13 1-1-16,-14-1-3 16,10-9 1-16,-5 10 0 15,4-6-2-15,1-16 1 16,8 10-1-16,-22-4-1 0,14-4-1 15,-5-13-2-15,-13 7-2 16,22-11-4-16,-13-1-2 16,-5 1-4-16,-4-5 2 15,-4-6-3-15,-1 0-5 16,-8 1-9-16,0-6-3 15,0 0-26-15,0 0-84 16,0 0-128-16</inkml:trace>
          <inkml:trace contextRef="#ctx0" brushRef="#br0" timeOffset="-3097.1772">30025 10500 5 0,'-26'-6'191'16,"18"1"-93"-16,8 5-23 15,0 0-15-15,0-6-25 0,0 6-11 16,0-4-12-16,0-2 13 16,0 2 16-16,65-2 2 15,-4 0-11-15,-5 1-10 16,23-5-8-16,-14 4-2 15,-4 2-4-15,34-2-4 16,-8 6-4-16,9-5-1 16,0-1 0-16,4 1-1 15,-35 0-2-15,22 5 1 16,-39 0-3-16,-18 0 5 15,-30 0-1-15,9 0-3 16,-9 0-4-16,0 0-20 16,0 0-54-16,-9 0-117 15</inkml:trace>
          <inkml:trace contextRef="#ctx0" brushRef="#br0" timeOffset="-2003.1146">31478 10489 195 0,'0'0'108'0,"0"0"-50"15,0 0-17-15,0 0-8 16,0 0-6-16,0 0 11 15,0 0 3-15,0 5-14 16,0 11-1-16,13 5-1 16,-4 5 1-16,22 1-6 15,-14 10-3-15,0-17-6 16,5 11-8-16,-5-4-1 15,5-17-1-15,-13 12-1 16,-9-11 0-16,0-1-4 0,0-6-1 16,9-4-4-1,-9 6 2-15,0 0 5 16,0-6-1-16,0 0 2 0,0 0-2 15,0 0 0-15,0 0 4 16,0 0 2-16,0 0 2 16,0-12-1-16,0-8-3 15,-9-1-2-15,0 0-4 16,1-1-3-16,-6-9 6 15,6-10-3-15,8 8 13 16,0-14-17-16,0 0 4 16,0 0 14-16,0 5-7 15,0 0 0-15,0 11-1 16,0-2-2-16,8 8 1 15,23 3-1-15,8 1 1 0,-9 11 1 16,18 0 0-16,0-1-6 16,-17 1 4-16,34-2-3 15,-26 8-1-15,0 4-2 16,-8 0 3-16,-23 0-1 15,10 0-3-15,-5 0-8 16,13 0-22-16,-4 4-25 16,-14 12-87-16,10 1-130 15</inkml:trace>
          <inkml:trace contextRef="#ctx0" brushRef="#br0" timeOffset="-1056.0604">32431 10284 152 0,'0'0'119'0,"0"0"-38"15,0 0-14-15,0 0-13 16,0 0-18-16,0 0-14 0,0 0-3 15,0 0-7-15,0 0-3 16,0 0-1-16,-39 10-2 16,17 11-3-16,-4 6 7 15,4-1 0-15,-8 5-2 16,12 6-1-16,10 0-1 15,-23 6-2-15,31 4-1 16,0-10-2-16,0 4 1 16,0-4-2-16,0-10-5 15,0-1 4-15,0-11 4 16,39-5-2-16,-21-10-5 15,-5 0 2-15,-5 0 1 0,-8 0 0 16,18 0-4-16,4 0 3 16,-5 0 7-16,31-35 7 15,-18 3-21-15,1-16 6 16,-5 1 12-16,-4 6-9 15,-14-7 3-15,1 6 0 16,-9 0 2-16,0 5-2 16,0 5 1-16,0 17 2 15,0 3-2-15,0 12-4 16,0 0-4-16,0 0 0 15,0 0 0-15,0 0-5 16,0 6-5-16,0 15 23 16,0 11 8-16,9 5-7 15,4-1-5-15,13 7-1 16,4-2-2-16,9 2-1 0,-8 4-5 15,8-6-1-15,-22-8 2 16,1 8-9-16,4-14-2 16,-5 5-35-16,-17-17-89 15,13-5-143-15</inkml:trace>
          <inkml:trace contextRef="#ctx0" brushRef="#br0" timeOffset="3388.1938">37307 9863 83 0,'-48'-20'259'0,"22"14"-133"0,-4 6-40 16,12 0-24-16,-12 0-27 16,-18 0-14-16,0 26-4 15,-4 11-8-15,26 5-6 16,17 5-3-16,9 6 0 15,0 5-3-15,0-5-1 16,0-12-1-16,35-4 1 16,4-11 4-16,9-5 1 15,-9 1 2-15,0-11-2 16,9-7-4-16,4-4 0 15,-4 0 1-15,0 0-4 0,17 0 4 16,-13 0-12 0,-17 0-15-16,-13 0-37 0,-13 0-69 15,-1 0-86-15</inkml:trace>
          <inkml:trace contextRef="#ctx0" brushRef="#br0" timeOffset="4086.2337">37920 9931 76 0,'0'-4'233'0,"0"-2"-158"15,0 6-29-15,0-4-10 0,0 4-11 16,0 0-7 0,0 0-4-16,27 0 0 0,33 0 1 15,-12 0 1-15,-9 0 1 16,-12-6-4-16,12 0-2 15,-9 1-4-15,1-11-4 16,-14 6 2-16,-8 5 3 16,4-1 0-16,-5-4-7 15,-8 0 6-15,0-1-3 16,0-5-5-16,0 0 3 15,0-5-4-15,0 1 1 16,0-1 4-16,-30 9-3 16,-18 8 2-16,-30 4 4 15,13 0-5-15,-22 0 10 0,17 10-12 16,-8 21 9-16,-1 6-7 15,23 16 2-15,8-1 3 16,18 7-2-16,21 3 1 16,9 1-2-16,0-10-2 15,0-5-2-15,48-12 2 16,8-5-3-16,5-10 1 15,26-5-2-15,-9-10-7 16,9-1-4-16,9-5-9 16,-9 0-31-16,0 0-59 15,-9 0-129-15</inkml:trace>
          <inkml:trace contextRef="#ctx0" brushRef="#br0" timeOffset="4762.2724">38616 9927 37 0,'-17'-6'227'15,"-5"2"-130"-15,14 4-29 16,8 0-11-16,0 0-30 15,0 0-9-15,0 0-11 16,0 0 6-16,0 4 8 16,0 33-2-16,0-11-5 15,0 22 1-15,0-7 6 16,0 2 3-16,8-2-3 15,-8-8-7-15,0-13-3 0,0-4-7 16,0-5-2 0,0-11 1-16,0 0 4 0,0 0-1 15,0 0-2-15,0 0-10 16,0-21 2-16,0-22 7 15,0-8 2-15,0-13-5 16,0-5 2-16,0 7-2 16,0 4 1-16,0 15-2 15,0 12 3-15,9 15 1 16,-9 16-3-16,13 0-3 15,4 0-4-15,23 0-5 16,-1 0 14-16,26 6-3 16,5 15-3-16,-14-1 2 15,14-3-1-15,-22-3 1 16,8-8-11-16,-17 0-6 0,-8-6-10 15,-14 0-43-15,-4 0-49 16,-4 0-91-16</inkml:trace>
        </inkml:traceGroup>
      </inkml:traceGroup>
    </inkml:traceGroup>
  </inkml:traceGroup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  <inkml:channel name="T" type="integer" max="2.14748E9" units="dev"/>
        </inkml:traceFormat>
        <inkml:channelProperties>
          <inkml:channelProperty channel="X" name="resolution" value="2226.01904" units="1/cm"/>
          <inkml:channelProperty channel="Y" name="resolution" value="3561.63013" units="1/cm"/>
          <inkml:channelProperty channel="F" name="resolution" value="2.84167" units="1/cm"/>
          <inkml:channelProperty channel="T" name="resolution" value="1" units="1/dev"/>
        </inkml:channelProperties>
      </inkml:inkSource>
      <inkml:timestamp xml:id="ts0" timeString="2014-07-04T00:42:26.316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B8672BCD-B2EB-40FD-9C61-EE79E6405A47}" emma:medium="tactile" emma:mode="ink">
          <msink:context xmlns:msink="http://schemas.microsoft.com/ink/2010/main" type="writingRegion" rotatedBoundingBox="2365,14185 31494,14118 31505,18899 2376,18965"/>
        </emma:interpretation>
      </emma:emma>
    </inkml:annotationXML>
    <inkml:traceGroup>
      <inkml:annotationXML>
        <emma:emma xmlns:emma="http://www.w3.org/2003/04/emma" version="1.0">
          <emma:interpretation id="{A114D767-FB24-4552-860D-A79DAB833FA0}" emma:medium="tactile" emma:mode="ink">
            <msink:context xmlns:msink="http://schemas.microsoft.com/ink/2010/main" type="paragraph" rotatedBoundingBox="2365,14185 31494,14118 31501,17028 2372,1709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26D1108-AE5A-4E00-AC01-76B877D198EA}" emma:medium="tactile" emma:mode="ink">
              <msink:context xmlns:msink="http://schemas.microsoft.com/ink/2010/main" type="line" rotatedBoundingBox="2365,14185 31494,14118 31501,17028 2372,17094"/>
            </emma:interpretation>
          </emma:emma>
        </inkml:annotationXML>
        <inkml:traceGroup>
          <inkml:annotationXML>
            <emma:emma xmlns:emma="http://www.w3.org/2003/04/emma" version="1.0">
              <emma:interpretation id="{0C57D908-AB37-469F-84CD-AFCC4DC06E43}" emma:medium="tactile" emma:mode="ink">
                <msink:context xmlns:msink="http://schemas.microsoft.com/ink/2010/main" type="inkWord" rotatedBoundingBox="2394,14669 18448,14921 18411,17241 2358,16989"/>
              </emma:interpretation>
              <emma:one-of disjunction-type="recognition" id="oneOf0">
                <emma:interpretation id="interp0" emma:lang="en-US" emma:confidence="0">
                  <emma:literal>alternate</emma:literal>
                </emma:interpretation>
                <emma:interpretation id="interp1" emma:lang="en-US" emma:confidence="0">
                  <emma:literal>Alternate</emma:literal>
                </emma:interpretation>
                <emma:interpretation id="interp2" emma:lang="en-US" emma:confidence="0">
                  <emma:literal>alternates</emma:literal>
                </emma:interpretation>
                <emma:interpretation id="interp3" emma:lang="en-US" emma:confidence="0">
                  <emma:literal>ternate</emma:literal>
                </emma:interpretation>
                <emma:interpretation id="interp4" emma:lang="en-US" emma:confidence="0">
                  <emma:literal>alternated</emma:literal>
                </emma:interpretation>
              </emma:one-of>
            </emma:emma>
          </inkml:annotationXML>
          <inkml:trace contextRef="#ctx0" brushRef="#br0">2274 13519 173 0,'-26'7'109'0,"3"12"-46"15,-11 11-14-15,0 1-8 16,8 1-7-16,0-1-1 0,-5 6-5 16,5 1 0-16,18 4-6 15,-11 2-6-15,-3 6-3 16,3-6-2-16,4 11 2 15,3-6-6-15,-10 7-4 16,22-12 3-16,0 11 2 16,0 1-2-16,0 2-2 15,0-10-5-15,0 8 1 16,15-5-1-16,26-9 1 15,12 1 4-15,-11-5-3 16,15-6 1-16,3-15-1 16,-11 2 0-16,19 13-4 0,-19-15-2 15,30-3-13 1,-14-14 2-16,-24 0-2 0,27 0 8 15,-15 0 6-15,-11-7 2 16,14-42 4-16,-3-8-1 16,-30-11 0-16,22-19 2 15,-37 19-2-15,-1-5 3 16,-7-9-2-16,0-5-2 15,0-13 1-15,0 1-2 16,0 19-1-16,0 12 3 16,0 17-2-16,0 22 0 15,0 2 1-15,0 22-1 16,0 5 1-16,0 0-4 15,0 0-5-15,0 0 8 16,0 0 11-16,0 0-7 0,0 0 1 16,0 37-1-16,0 6 1 15,0 13 2-15,34-5 2 16,8 17 1-16,-1 0-1 15,27 7 0-15,0-7-2 16,-11 6 1-16,30 14-2 16,-12-15 2-16,9 21-3 15,-1-14 0-15,-15-12-4 16,0-12 3-16,-12-13-5 15,-22-11 1-15,0-13 0 16,-26-2-17-16,3-10-43 16,-3-1-166-16</inkml:trace>
          <inkml:trace contextRef="#ctx0" brushRef="#br0" timeOffset="1914.1095">4496 13992 153 0,'0'0'162'0,"0"0"-69"15,0 0-25-15,0 0-14 16,0 0-14-16,0 0-6 0,15 0-9 16,34 0-3-1,-4 0 12-15,38 0-6 0,8 0-17 16,37 0-3-16,-11-7-8 15,0 7 2-15,-7-6-3 16,7-6-8-16,-41 12-7 16,7-7-11-16,-49 7-10 15,0 0-24-15,-23 0-49 16,-11 0-43-16,0 0-107 15</inkml:trace>
          <inkml:trace contextRef="#ctx0" brushRef="#br0" timeOffset="878.0503">3933 12955 189 0,'0'0'94'0,"0"0"-14"16,0 0-12-16,7 0-2 15,-7 0-7-15,0 0-1 16,8 24-23-16,-1 20-14 15,1 6-4-15,-8 25-2 16,0 5-3-16,11 13-5 16,12 1-1-16,-12 5 2 15,4 6 4-15,1 1-5 16,-5-1-1-16,-4-6 2 15,1 7 1-15,-8-6-1 16,8-8 2-16,-8 2-4 16,0-21-1-16,0 2-1 0,0-7-2 15,11-24-1 1,-11-6 1-16,7-14-2 0,1-4-1 15,-8-15-3-15,0 2-4 16,8-2-17-16,-8-5-33 16,11 0-34-16,-11 0-91 15,7 0-195-15</inkml:trace>
          <inkml:trace contextRef="#ctx0" brushRef="#br0" timeOffset="1516.0868">4798 12862 153 0,'0'0'141'0,"-8"0"-50"15,8 0-29-15,0 0-2 16,0 0-14-16,0 32-9 16,0 4-7-16,0 8-1 15,0 17 1-15,8 9 1 16,14 17-5-16,-3 12-5 15,-4 13-2-15,-3 4-5 16,-5 22-4-16,1-2-6 0,-1-5-2 16,-7 5-3-1,12-18 2-15,-12-13-2 0,7-6 1 16,1-17 0-16,-8-14-4 15,0-12 1-15,0-32-1 16,7 0-6-16,-7-4-7 16,8-13-15-16,-8-7-18 15,0 0-14-15,0 0-60 16,0 0-103-16</inkml:trace>
          <inkml:trace contextRef="#ctx0" brushRef="#br0" timeOffset="2535.145">6158 14122 165 0,'0'0'116'0,"0"0"-53"15,0 0-23-15,45-7-20 16,-4 7-17-16,16 0-2 15,11-5-6-15,8-14-19 16,-8 0-11-16,-19-6 10 16,4 1 23-16,-46 5 15 15,-7 7 33-15,0-1 0 16,0-6 9-16,-7 0 17 0,-61 2-23 15,-15 4-4-15,-19 13-14 16,0 0-1-16,-8 0-6 16,-7 18-7-16,0 45-9 15,15 17-4-15,11 7 4 16,31 7-3-16,26-9-1 15,34-3-4-15,0-2-3 16,0-12 3-16,83-5-2 16,26-7-5-16,12-12-13 15,19-20-25-15,-12-12-23 16,5 0-70-16,-12-12-72 15</inkml:trace>
          <inkml:trace contextRef="#ctx0" brushRef="#br0" timeOffset="29498.6873">2214 13551 16 0,'0'-6'93'0,"0"6"-20"16,0-7-14-16,0 7-5 16,0 0-10-16,0 0-5 15,0 0-4-15,0 0-3 16,0-6-1-16,0 0-2 15,0 6 6-15,0-7 2 16,0 7-3-16,0 0-4 16,11-5-3-16,-11 5-4 15,8 0-8-15,-1-7-8 16,12 7-2-16,-11-5-3 15,-1 5-1-15,9-7 0 16,-5 7-1-16,4 0 1 0,4 0-2 16,4 0 0-16,-5 0 2 15,5 0 0-15,-4 0-1 16,-11 0 3-16,10 0-3 15,5 0-2-15,-4 0 4 16,-4 0-2-16,4 0 0 16,-11 0 0-16,-1 0 0 15,8 0 1-15,-3 0-2 16,-5 0 2-16,8 0-2 15,-15 0 1-15,12 0 1 16,-12 0 0-16,7 0-1 16,-7 0 1-16,8 0 0 15,11 0-1-15,-12 0 0 16,1 0 0-16,7 0 0 15,-4 7 0-15,-3-7 1 0,-1 5-1 16,1 2-1-16,3-2 2 16,-11 2-2-16,0-1 1 15,8-6-2-15,-8 0 3 16,7 0-2-16,-7 0 1 15,8 6 0-15,-8-6 1 16,19 7-1-16,-19-7 0 16,0 6 0-16,7-6 0 15,-7 0-1-15,8 0 2 16,-1 0-2-16,5 0 0 15,-5 0 1-15,8 0 1 16,-7 0-1-16,3 0 0 0,-3 0-1 16,-1 0 1-16,1 7-1 15,3-2 2-15,12 7-2 16,-4-5-1-16,-4 5 1 15,11-5-3-15,-11-2-2 16,4 8-3-16,-4-1-5 16,4 2 4-16,-4-9 5 15,4 2 2-15,4-2-1 16,-4 2 3-16,-12-7-27 15,-7 5 28-15,0-5 3 16,8 7 0-16,-8-7 0 16,0 0-2-16,0 6-2 15,0 1-1-15,8-7-19 0,3 7-84 16,-4 5-8-1,1-7-145-15</inkml:trace>
          <inkml:trace contextRef="#ctx0" brushRef="#br0" timeOffset="5484.3137">10717 12974 255 0,'0'0'123'0,"15"0"-61"16,-4 0-11-1,4 0-1-15,4 36-17 0,-4 27-2 16,1 24-12-16,-5 6-5 15,12 1-6-15,-5 17-2 16,5 6-1-16,11-5-2 16,0 13-2-16,-26-20 1 15,11 1 0-15,-19-14 2 16,0-10-2-16,0-14 5 15,0-12-5-15,0-25-3 16,0-1 0-16,0-11-12 16,0-12-31-16,0-7-48 15,0 0-83-15,0 0-179 16</inkml:trace>
          <inkml:trace contextRef="#ctx0" brushRef="#br0" timeOffset="3118.1784">6974 14147 224 0,'0'0'148'15,"0"24"-58"-15,0 32-19 16,0 7-36-16,0 5-15 16,0 12-10-16,11 2-3 15,-4-27-6-15,1-6 0 16,7-10-1-16,-15-27 1 15,0-12 3-15,0 0 9 16,0 0 19-16,0 0-14 0,0-19-15 16,0-30 0-1,0-33-5-15,0-23-8 0,0-1-10 16,0-11 3-16,0 4 10 15,0 14 2-15,19 18 3 16,15 38 2-16,8 18 0 16,-1 25 0-16,8 0 0 15,4 0 1-15,15 0 1 16,8 7-3-16,7 30-7 15,-8-6-45-15,-7 6-86 16,-26-13-140-16</inkml:trace>
          <inkml:trace contextRef="#ctx0" brushRef="#br0" timeOffset="4672.2673">9640 13836 95 0,'-15'-6'159'0,"4"-7"-67"15,-12 8-29-15,12 5-20 16,3 0 5-16,-14 0-13 0,-12 0-26 15,0 18 0-15,0 37 12 16,7 8 6-16,12 17-6 16,4-5 4-16,11 5-4 15,0-10-10-15,0-9-6 16,0-10-3-16,34-3-1 15,19-4-2-15,-12-13-3 16,8-19 0-16,4-12-4 16,-11 0 2-16,14 0-2 15,-14-62 3-15,26-11-6 16,-8-9-4-16,-10-18 2 15,-16 15 14-15,-27-2 4 16,-7 5 4-16,0 26 4 0,0 19 2 16,0 25 8-1,0 5-3-15,0 7-6 0,0 0-4 16,0 13-2-16,0 42-2 15,0 15 4-15,0 10 1 16,0 20-4-16,27-1-1 16,14 5-2-16,-14-9 0 15,22-3-2-15,-8-5-1 16,-14-19-2-16,-1-17-22 15,-18-20 5-15,-1-1-69 16,-7-11-68-16,0-12-179 16</inkml:trace>
          <inkml:trace contextRef="#ctx0" brushRef="#br0" timeOffset="5880.3364">10547 13582 240 0,'0'0'165'16,"0"0"-74"-16,0 0-31 15,0 0-25-15,0 0-13 16,0 0-8-16,34 0-2 16,19 0 0-16,11 0 6 15,46 19-5-15,-16-1-5 16,31-6-3-16,-23 2-3 15,7-9-2-15,-18-5 0 16,3 0 0-16,-26 0-10 16,-26 0-8-16,7 0-11 15,-15 0-46-15,-15 0-83 16,-19 0-67-16</inkml:trace>
          <inkml:trace contextRef="#ctx0" brushRef="#br0" timeOffset="6472.3702">11801 13979 166 0,'34'-12'106'0,"15"5"-34"16,4 2-20-16,-11-9-23 15,-8-3-16-15,15 10-2 16,0-6-4-16,-4 1-8 16,-15 0-1-16,-11-12 2 15,-11 11 4-15,-8 6 25 16,0-5 6-16,0 0 3 0,0 0 0 15,0-2-14-15,-15 9-9 16,-46 5-3-16,5 0-3 16,-20 0-3-16,8 5-4 15,0 45 5-15,-8 18 2 16,8 0 3-16,19 7 3 15,15 0-5-15,15-7-2 16,19-5 0-16,0-7-1 16,0-7 1-16,27 6-1 15,33-11 0-15,23-13-4 16,35-6-3-16,6-13-10 15,5-12-14-15,-5 0-23 16,-22 0-15-16,-26 0-35 0,-16 0-66 16</inkml:trace>
          <inkml:trace contextRef="#ctx0" brushRef="#br0" timeOffset="3953.2262">7959 13892 221 0,'16'12'142'15,"-9"25"-61"-15,-7 14-13 16,0 11-23-16,0 6-14 16,0 7-17-16,0-7-6 15,0-19-5-15,11-18 0 16,-3-11-3-16,-8-3 1 15,15-17 3-15,-4 0-2 16,-11 0 12-16,8 0 3 0,0-17-11 16,18-27-4-1,-3-24-6-15,22-19 4 0,-15-7-3 16,31 1 3-16,-1 13-2 15,-3 11 2-15,-4 25-4 16,-12 20 5-16,-7 11-2 16,-4 13 0-16,4 0 4 15,12 0 9-15,-5 44 2 16,23 6 5-16,4 24-4 15,-7 13-6-15,7-12-2 16,-4 0-1-16,-3-14-3 16,-1 1-2-16,-18-6-1 15,-1-19-3-15,-15 6-5 16,-18-4-21-16,-8-15-31 0,0 13-74 15,0-13-197-15</inkml:trace>
        </inkml:traceGroup>
        <inkml:traceGroup>
          <inkml:annotationXML>
            <emma:emma xmlns:emma="http://www.w3.org/2003/04/emma" version="1.0">
              <emma:interpretation id="{FCFB63B7-08DA-4EDF-B5BF-A0268E3630D0}" emma:medium="tactile" emma:mode="ink">
                <msink:context xmlns:msink="http://schemas.microsoft.com/ink/2010/main" type="inkWord" rotatedBoundingBox="25851,14131 31494,14118 31500,16452 25857,16464"/>
              </emma:interpretation>
              <emma:one-of disjunction-type="recognition" id="oneOf1">
                <emma:interpretation id="interp5" emma:lang="en-US" emma:confidence="1">
                  <emma:literal>mammal</emma:literal>
                </emma:interpretation>
                <emma:interpretation id="interp6" emma:lang="en-US" emma:confidence="0">
                  <emma:literal>mamma!</emma:literal>
                </emma:interpretation>
                <emma:interpretation id="interp7" emma:lang="en-US" emma:confidence="0">
                  <emma:literal>mamma)</emma:literal>
                </emma:interpretation>
                <emma:interpretation id="interp8" emma:lang="en-US" emma:confidence="0">
                  <emma:literal>mamma/</emma:literal>
                </emma:interpretation>
                <emma:interpretation id="interp9" emma:lang="en-US" emma:confidence="0">
                  <emma:literal>mamma}</emma:literal>
                </emma:interpretation>
              </emma:one-of>
            </emma:emma>
          </inkml:annotationXML>
          <inkml:trace contextRef="#ctx0" brushRef="#br0" timeOffset="11685.6684">17437 13793 56 0,'0'0'145'16,"0"0"-54"-16,0 19 5 15,0 18-26-15,0 18-14 16,0-4-19-16,0 10-24 16,0-10-11-16,0-3-2 15,0 3 0-15,0-15-5 0,0-4-15 16,0-13-1-16,7-14 6 15,-7 2 12-15,8-7 2 16,-8 0 7-16,0 0 8 16,0 0 6-16,0 0-7 15,0-12-8-15,0-19-3 16,15-1 1-16,-4-18 0 15,12-6 2-15,3-5-2 16,1-2 0-16,7 2-2 16,-11-2 3-16,18 27-1 15,-14-8-2-15,-1 13 4 16,-3 12 1-16,-12 7 5 0,-3 12-6 15,7 0 2-15,4 0 3 16,3 0-4-16,12 24-1 16,-7 14 2-16,-1 11-3 15,-3-11-3-15,-12 4 0 16,12-10 2-16,-23-1 2 15,11-7-4-15,-11-11-1 16,0-6 1-16,8-7 0 16,-8 0-2-16,7 0-7 15,1 0 5-15,11-37-2 16,15-33 2-16,-4-15 1 15,4-2 0-15,19 12 4 16,-31 24-4-16,-3 27 1 16,-4 19-1-16,-3 5-4 15,-5 0 2-15,16 0 5 0,11 12 1 16,7 31 4-16,12 1-1 15,-4 5-5-15,-7 1 3 16,11-1-3-16,-19-11 4 16,15 18 1-16,-15-7 0 15,-8-5-2-15,-3 4-3 16,-4-16-2-16,-19-1-12 15,0-6-64-15,0-6-90 16,0 0-233-16</inkml:trace>
          <inkml:trace contextRef="#ctx0" brushRef="#br0" timeOffset="12414.7101">18967 13749 208 0,'-12'0'136'0,"5"25"-67"0,-1 18-27 16,1 13-17-16,7-5-13 16,0 10-7-16,0 1-3 15,0-11-1-15,0-14 0 16,0-6 0-16,0-14 5 15,0-17 2-15,0 0 7 16,0 0 8-16,0 0-6 16,0 0 2-16,0-36-22 15,0-32-5-15,22-12-6 16,24-15 8-16,-16 15 8 0,15 18-2 15,-30 18 4-15,4 20 6 16,-19 24 2-16,8 0-1 16,-1 0 4-16,8 0 4 15,-3 0-6-15,10 24-6 16,-3 7 2-16,-11 6-3 16,-1-11-4-16,1-14 1 15,-8-6-3-15,0-6 0 16,0 0-5-16,11 0-11 15,-3 0-2-15,18-6 4 16,4-32 8-16,4-11-1 16,12 13 3-16,-24 9 4 15,-3 15-1-15,-4 12-5 16,-7 0 0-16,18 0 9 15,1 12 3-15,-4 32 3 0,18 7-4 16,-7 4-2-16,-7-6-2 16,-1-18-3-16,-11 6 3 15,4-11 0-15,-19-8-15 16,0-11-50-16,8 0-101 15</inkml:trace>
          <inkml:trace contextRef="#ctx0" brushRef="#br0" timeOffset="13124.7507">20277 13694 92 0,'0'-7'130'0,"-7"7"-61"15,7 0-21-15,0-6-6 16,0 6 11-16,0 0-6 16,-12 0 0-16,5 0-9 15,-1 0-3-15,-7 0 0 16,-11 0-4-16,-8 0-15 15,7 0-1-15,-7 0 1 16,0 25-2-16,-7 18 0 16,7-6-6-16,11 13-4 15,4-1 1-15,19-10-5 16,0 16 1-16,0-11-1 0,0-13-1 15,0-6-1-15,12-13-1 16,10-5-5-16,-14-7-2 16,18 0 2-16,16 0 1 15,11-14 5-15,-4-35 1 16,11-7-5-16,-18 1 4 15,-27 11 3-15,4 0-1 16,-19 13 2-16,0 12 4 16,0 19 2-16,0 0 0 15,0 0-6-15,0 0 2 16,0 26-2-16,7 5 0 15,8 30 3-15,12 2-2 16,7 5-3-16,0-5 0 16,0-7-1-16,7-13 0 15,1-6-19-15,-8-13-12 0,-8-5 1 16,-18-6-45-16,-8-6-58 15,0-2-91-15</inkml:trace>
          <inkml:trace contextRef="#ctx0" brushRef="#br0" timeOffset="13658.7813">20867 12334 270 0,'0'0'115'0,"0"0"-70"15,0 0 5-15,0 0 12 16,0 56-5-16,22 24-18 15,12 14-12-15,0 18 1 0,8 12 0 16,-8 6-4-16,0-6-5 16,-8 26-2-16,-11-14 4 15,4-12-5-15,-4-1-9 16,-15-23-4-16,8-13 3 15,-8-25-3-15,11 1-1 16,-11-38-1-16,0-1-1 16,0-12-1-16,0-12-7 15,0 0-25-15,0 0-45 16,0 0-99-16,0 0-254 15</inkml:trace>
          <inkml:trace contextRef="#ctx0" brushRef="#br0" timeOffset="9563.547">13996 13917 172 0,'0'0'113'0,"-8"0"-28"15,1 12-24-15,7 0-6 16,0 2-16-16,0-9-9 0,0-5-11 15,0 0-5-15,0 0-6 16,0 0 0-16,0 0 1 16,0 0 5-16,0 0 4 15,0 0 0-15,0 0-1 16,0 0 1-16,-12 0-3 15,5 0-2-15,7 0-7 16,0 0 0-16,0 0-3 16,0 0-2-16,0 7 1 15,0-7 0-15,0 5 0 16,0 2 1-16,-8-7-1 15,1 13 2-15,-1 6-2 16,-18 10 0-16,18 22 0 0,-3 5-2 16,11-1 0-1,0 13 0-15,0-5 0 0,0-2 1 16,-15 9 0-16,7-21 0 15,8 1-2-15,-11-20 3 16,11-4-3-16,0-14 1 16,0 13-1-16,0-13 1 15,0 7 0-15,0 5-2 16,0-17 1-16,0-7 0 15,0 0 0-15,0 0 3 16,0 0-3-16,0 0-3 16,0 0 0-16,0 0-1 15,0 0 2-15,0 0 4 16,0-19-2-16,0-12-1 0,0-1 1 15,0-4 0-15,0-20-1 16,0-12 4-16,0 0-5 16,0-19 3-16,34 0 1 15,-15-7-2-15,22 8-2 16,-7 4 3-16,-19 14-1 15,4 25 2-15,-19 18-1 16,8 19-1-16,-8 0-1 16,0 6-2-16,7 0 0 15,12 0-3-15,4 0-2 16,30 0 2-16,15 0-3 15,-12 6 5-15,12 13 4 16,0 12 1-16,-11-7-1 16,-4 13 2-16,-19-6 0 15,15 8 2-15,-23-15 1 0,-11 8-3 16,1-1 0-16,-5-7 0 15,-4-6-1-15,-7-4 0 16,8-9 2-16,-8-5-4 16,0 0-1-16,0 0-3 15,0 0 2-15,0 0-1 16,8 0-10-16,3-5 5 15,4-39 7-15,11-12 5 16,24-19-1-16,-1-12 0 16,11-5-1-16,23 5 0 15,-7 12-2-15,-8 19 3 16,-19 19-2-16,-23 24 1 0,-18 0 0 15,11 13 0-15,-4 0 3 16,19 0-3-16,0 0 1 16,15 19 3-16,30 25-4 15,-15 19 2-15,23 10-3 16,-22 14 3-16,3 0 1 15,0 6 1-15,-19-6-2 16,11-5 0-16,-18-14-1 16,-8-7-1-16,-19-18 1 15,11-11-1-15,-18-1-2 16,3-26-8-16,-3-5-45 15,-8 0-127-15</inkml:trace>
          <inkml:trace contextRef="#ctx0" brushRef="#br0" timeOffset="10642.6088">16568 13786 247 0,'0'-12'130'0,"0"0"-39"15,0-1-14-15,0 8-23 16,-15-2-14-16,-19 0-3 15,15 7 1-15,-4 0-4 16,-11 0-12-16,-19 0-8 16,-22 0-13-16,11 32-1 15,-4 11 0-15,7-5 3 16,20 18-4-16,7-7 1 15,19 14-2-15,-4-7 4 16,19-1-4-16,0 6 1 16,0-10 1-16,0 5-2 15,53-13-1-15,3-6-3 0,12-6-6 16,15-19-5-16,-7-12-3 15,11 0 2-15,-12 0 2 16,8-12 3-16,1-44 1 16,-9-19-7-16,-22 7 0 15,4-6 8-15,-23 13 9 16,-27 5 3-16,-7 12 2 15,0 6 6-15,0 20 1 16,0 11-1-16,0 7-1 16,0 0-7-16,0 0-5 15,0 0-1-15,0 13 4 16,0 37 1-16,0 11 1 0,27 9 1 15,-1-2 3-15,-11 0 2 16,27-5-4-16,-16-15-1 16,-11-4-2-16,12-20-8 15,-20 1-22-15,-7 1-112 16,8-14-175-16</inkml:trace>
        </inkml:traceGroup>
      </inkml:traceGroup>
    </inkml:traceGroup>
    <inkml:traceGroup>
      <inkml:annotationXML>
        <emma:emma xmlns:emma="http://www.w3.org/2003/04/emma" version="1.0">
          <emma:interpretation id="{D76304FB-6BEB-4595-9BB9-F2238BFA6A7A}" emma:medium="tactile" emma:mode="ink">
            <msink:context xmlns:msink="http://schemas.microsoft.com/ink/2010/main" type="paragraph" rotatedBoundingBox="8249,17266 29655,16792 29701,18890 8296,19364" alignmentLevel="2"/>
          </emma:interpretation>
        </emma:emma>
      </inkml:annotationXML>
      <inkml:traceGroup>
        <inkml:annotationXML>
          <emma:emma xmlns:emma="http://www.w3.org/2003/04/emma" version="1.0">
            <emma:interpretation id="{BCFBA1CC-6A59-45E7-87EC-D6B40671F8EB}" emma:medium="tactile" emma:mode="ink">
              <msink:context xmlns:msink="http://schemas.microsoft.com/ink/2010/main" type="inkBullet" rotatedBoundingBox="8259,17707 11753,17630 11781,18917 8287,18994"/>
            </emma:interpretation>
            <emma:one-of disjunction-type="recognition" id="oneOf2">
              <emma:interpretation id="interp10" emma:lang="en-US" emma:confidence="0">
                <emma:literal>to</emma:literal>
              </emma:interpretation>
              <emma:interpretation id="interp11" emma:lang="en-US" emma:confidence="0">
                <emma:literal>Co</emma:literal>
              </emma:interpretation>
              <emma:interpretation id="interp12" emma:lang="en-US" emma:confidence="0">
                <emma:literal>Lo</emma:literal>
              </emma:interpretation>
              <emma:interpretation id="interp13" emma:lang="en-US" emma:confidence="0">
                <emma:literal>co</emma:literal>
              </emma:interpretation>
              <emma:interpretation id="interp14" emma:lang="en-US" emma:confidence="0">
                <emma:literal>Go</emma:literal>
              </emma:interpretation>
            </emma:one-of>
          </emma:emma>
        </inkml:annotationXML>
        <inkml:trace contextRef="#ctx0" brushRef="#br0" timeOffset="15022.8593">6116 15351 137 0,'-75'49'135'16,"-24"20"-68"-16,39-1-23 15,33-19-19-15,12 7-7 16,15-5 2-16,-7-3-2 0,7 3 2 15,0-2-1 1,0 6 7-16,0 1 0 0,0 7-1 16,0 0-3-16,0-14-5 15,0 6-6-15,15-11-2 16,26-6-2-16,12-1-3 15,12-6-2-15,21 1 3 16,-3-15 2-16,8-5-1 16,-4-5-3-16,-23-2 1 15,23-5-2-15,-19 0-2 16,23 0-3-16,-16 0-16 15,1 0-11-15,-16-12-24 16,23-12-54-16,-15-13-20 16,-26 25 0-16</inkml:trace>
        <inkml:trace contextRef="#ctx0" brushRef="#br0" timeOffset="16012.9159">7582 15848 264 0,'0'-7'143'15,"0"1"-46"-15,0-1-10 16,0 7-33-16,0 0-14 16,-12 0-7-16,5 0-6 15,-1 0-5-15,1 0-5 16,-5 0-11-16,-10 0-4 15,14 0 0-15,-26 32 0 16,8-1-1-16,-1 1-1 16,5 4 3-16,3-4 0 15,-4 11 1-15,12 1-3 16,11-1-2-16,0 18 1 0,0-10-1 15,19-8 0-15,49 1-3 16,-12-20 2-16,12 8-3 16,0-20-5-16,-11-12 2 15,18 0-5-15,-7 0 6 16,-7-12-5-16,-4-44 2 15,-5 0-1-15,16-1-4 16,-26 1 3-16,-19 7 7 16,-12 13 7-16,-11 4 0 15,0 1 2-15,0 6-4 16,-60-1-13-16,-35 9-27 0,20 10-72 15,-16 7-77 1</inkml:trace>
      </inkml:traceGroup>
      <inkml:traceGroup>
        <inkml:annotationXML>
          <emma:emma xmlns:emma="http://www.w3.org/2003/04/emma" version="1.0">
            <emma:interpretation id="{F7EE5423-2900-4004-B0DD-D4237CF72BA0}" emma:medium="tactile" emma:mode="ink">
              <msink:context xmlns:msink="http://schemas.microsoft.com/ink/2010/main" type="line" rotatedBoundingBox="12361,17175 29655,16792 29701,18890 12407,19273"/>
            </emma:interpretation>
          </emma:emma>
        </inkml:annotationXML>
        <inkml:traceGroup>
          <inkml:annotationXML>
            <emma:emma xmlns:emma="http://www.w3.org/2003/04/emma" version="1.0">
              <emma:interpretation id="{850C01F6-83C3-47F6-B67F-434582EAC75E}" emma:medium="tactile" emma:mode="ink">
                <msink:context xmlns:msink="http://schemas.microsoft.com/ink/2010/main" type="inkWord" rotatedBoundingBox="12361,17175 29655,16792 29701,18890 12407,19273"/>
              </emma:interpretation>
              <emma:one-of disjunction-type="recognition" id="oneOf3">
                <emma:interpretation id="interp15" emma:lang="en-US" emma:confidence="0">
                  <emma:literal>mmuncation?</emma:literal>
                </emma:interpretation>
                <emma:interpretation id="interp16" emma:lang="en-US" emma:confidence="0">
                  <emma:literal>mmuncat ion ?</emma:literal>
                </emma:interpretation>
                <emma:interpretation id="interp17" emma:lang="en-US" emma:confidence="0">
                  <emma:literal>mmun cation ?</emma:literal>
                </emma:interpretation>
                <emma:interpretation id="interp18" emma:lang="en-US" emma:confidence="0">
                  <emma:literal>mmuncation ?</emma:literal>
                </emma:interpretation>
                <emma:interpretation id="interp19" emma:lang="en-US" emma:confidence="0">
                  <emma:literal>mmun cat ion?</emma:literal>
                </emma:interpretation>
              </emma:one-of>
            </emma:emma>
          </inkml:annotationXML>
          <inkml:trace contextRef="#ctx0" brushRef="#br0" timeOffset="20678.1828">14098 15494 132 0,'-8'-7'139'15,"8"2"-34"-15,-11 5-31 16,11 0-19-16,-8 0-5 16,1 0-3-16,-1 0-6 15,8 0-5-15,-11 0-4 0,-12 0-9 16,-18 0-8-16,-12 55-10 15,-4 6 3-15,4 9 1 16,30-9-7-16,5 2-3 16,18-7 0-16,0-8 0 15,0 3-1-15,0-14-2 16,34-6 1-16,15-7 1 15,-4-4-7-15,31-1 3 16,-1-7 4-16,8-7-2 16,-7-5 4-16,-16 0-14 15,-3 0-19-15,-31 0-6 16,-11 0-55-16,4 0-96 0</inkml:trace>
          <inkml:trace contextRef="#ctx0" brushRef="#br0" timeOffset="21487.229">14853 15761 1 0,'0'-7'34'16,"0"7"-6"-16,0-6 15 16,0 6 4-16,0-7 5 15,0 2 4-15,0 5-5 16,0 0 14-16,0-7-2 15,0 7 11-15,0 0-13 16,0-5-17-16,0 5-6 0,0-7 2 16,0 2-7-16,0 5-8 15,-7-7-6-15,-1 0-4 16,-11 2-4-16,12 5-2 15,-9 0 7-15,-10 0-7 16,-8 0-4-16,8 0-4 16,-8 19 0-16,0 23 5 15,3 8 0-15,-3-1-1 16,8 1-3-16,18-1-2 15,8-5-4-15,0-6 1 16,0-6-3-16,34-3 1 16,8-10-2-16,15-6-6 15,-5-7-1-15,16-6 1 0,-11 0-1 16,19 0 6-1,-8-24 6-15,-8-26-8 0,-11-13 5 16,-15 7 5-16,-11 7 0 16,-12 6 3-16,-11 11-1 15,0 20 5-15,0 5-4 16,0 7-2-16,0 0 1 15,0 0-7-15,0 0-1 16,0 7 6-16,0 37-1 16,23 11 2-16,11 8 0 15,-8-14-1-15,8 2-1 16,-7-15 0-16,-12-17-2 15,0 11-26-15,11-16-69 16,-7-9-145-16,15 7-61 0</inkml:trace>
          <inkml:trace contextRef="#ctx0" brushRef="#br0" timeOffset="22321.2767">15299 15642 223 0,'0'-5'170'0,"0"-7"-79"15,0 12-17-15,0-7-15 16,34-6-15-16,49 6-3 15,-8-5-25-15,20-12-8 16,-27 19-7-16,15-2-1 0,-26 0-1 16,-4 1-6-16,3 6-12 15,-29 0-12-15,-20 0-24 16,-7 0-86-16,0 0-105 15</inkml:trace>
          <inkml:trace contextRef="#ctx0" brushRef="#br0" timeOffset="21960.2561">15525 15046 183 0,'-15'0'213'15,"15"0"-130"-15,0 0-18 16,0 0-2-16,0 0-21 16,0 51-4-16,0 11-11 15,34 24-7-15,-11 1-3 16,3 19-3-16,-18-7-1 15,11 6-3-15,-19-6-1 16,0 1-6-16,7-13 1 0,-7-12-2 16,0-12-2-16,8-20-1 15,0-19-2-15,-8 1-10 16,0-25-10-16,0 0-22 15,0 0-24-15,0 0-25 16,0 0-62-16,0-37-80 16</inkml:trace>
          <inkml:trace contextRef="#ctx0" brushRef="#br0" timeOffset="16867.9648">8556 15923 223 0,'-7'0'105'0,"7"0"-39"16,0 0-16-16,0 5 3 0,0 33-19 16,0-1-12-16,0 6 1 15,0 6-5-15,0-11-18 16,0-1 0-16,0-18 3 15,0-7-8-15,0-12-3 16,0 0-4-16,0 0-9 16,0 0 26-16,7 0 8 15,-7-12-4-15,0-19 3 16,8-13-5-16,18-4 1 15,-3-3-2-15,-4-5-5 16,7 20 1-16,-3 16-3 16,-16 13 4-16,5 7-2 15,3 0 7-15,-8 0-1 0,12 0-1 16,4 20 0-16,-4 11-3 15,15-7 2-15,-8 1-5 16,-11-11 2-16,-7-9-2 16,0 2 0-16,3-7 1 15,-4 0-1-15,1 0-7 16,11 0 5-16,11-12-10 15,15-51 5-15,12-5-7 16,-4-7 11-16,-12 25 4 16,-7 25 1-16,-18 13 2 15,-1 12 3-15,4 0 5 16,7 0-6-16,-11 0 0 0,19 31 3 15,8 13-3 1,-8-8-2-16,-8 8-3 0,-3 0 1 16,-4-13 1-16,-4 0-7 15,-8-13 3-15,-7-4-15 16,0-2-68-16,0 0-66 15,0 6-197-15</inkml:trace>
          <inkml:trace contextRef="#ctx0" brushRef="#br0" timeOffset="17730.0141">9810 15841 248 0,'-11'-13'104'16,"11"13"-56"-16,0 0-29 0,0 0-13 16,0 0-2-16,0 0 2 15,0 0 12-15,0 25 15 16,0 18 15-16,0 1-13 15,0 7-5-15,0-3-11 16,0-9 0-16,0-3-6 16,0-11-6-16,0 1-1 15,0-21-9-15,0 2 0 16,0-7 9-16,0 0-14 15,0 0 5-15,0 0 4 16,0 0-2-16,11-26-4 16,4-16 1-16,1-15 2 15,10-11 3-15,0-6-1 0,-18-8 0 16,26 15 2-16,-19 18-1 15,4 10 0-15,-4 22 6 16,-7 10 0-16,3 7-9 16,-3 0 9-16,7 0-2 15,4 7-1-15,7 30-3 16,15 6 0-16,-7 13 1 15,-11-7-1-15,4 1 2 16,-12-6-2-16,-4-20-1 16,-3-5 1-16,-8-19-1 15,0 0-1-15,7 0-7 16,-7 0-13-16,0 0-14 0,19-55-18 15,4-20 17 1,11 0 22-16,7-5 20 0,-14 24 14 16,-12 17-3-16,4 22-1 15,3 10 5-15,5 7-1 16,7 0-9-16,0 0 1 15,7 24-5-15,8 15-2 16,4 4-2-16,-11 1-1 16,18-1-8-16,-18-6 7 15,-1-6 0-15,-33 1-2 16,18-8-2-16,-26-5-47 15,0 6-60-15,0-1-143 16</inkml:trace>
          <inkml:trace contextRef="#ctx0" brushRef="#br0" timeOffset="18697.0694">11046 15494 267 0,'0'-19'129'16,"7"13"-59"-16,1 6-2 15,-1 0-23-15,5 0-16 16,-5 0-7-16,1 0-6 16,-1 0-4-16,-7 0 5 15,0 0-1-15,0 0 3 16,0 0-2-16,12 0 5 0,-5 18 2 15,8 32-2 1,-7-1-6-16,3 14-7 0,-3 5-1 16,7 12-4-1,19-10-3-15,-8-2 0 0,8-12-2 16,0-8-4-16,0-16 2 15,-11-8 0-15,30-17-3 16,-31 0 0-16,5-7 1 16,-1 0 4-16,-11 0 3 15,12 0 1-15,7 0-1 16,7-43 0-16,8-8-1 15,4-17-4-15,-4-7-2 16,1 7-2-16,-24 12 0 16,0 13-1-16,-18 11 4 15,0 27 3-15,-8-2-2 0,0 7-4 16,0 0 3-16,0 0 5 15,0 0-2-15,0 0 0 16,18 12 2-16,-2 13 1 16,-1 6 1-16,-4 1 1 15,4 4-2-15,-7-5 0 16,11 13-1-16,-12 0-3 15,1-8 1-15,11 3-6 16,-12-3-28-16,20-4-55 16,-12 4-114-16,11-10-187 15</inkml:trace>
          <inkml:trace contextRef="#ctx0" brushRef="#br0" timeOffset="19523.1167">12458 15754 170 0,'0'-6'155'0,"0"6"-69"16,0 0-34-16,0 0-24 15,0 0-21-15,-11 0-8 16,11 0-5-16,0 0 0 16,0 0 4-16,0 0 5 15,0 0 3-15,0 0 12 16,0 0 10-16,0 0 3 0,0 0 1 15,0 0-9 1,0 0-7-16,0 0-9 0,0 0-1 16,0 0-1-16,0 0 2 15,0 0 6-15,0 32 5 16,0 11 4-16,0 6-8 15,0 7-4-15,0-6 0 16,11 6-3-16,-11-7 0 16,8-11-4-16,-8-1-3 15,7-13 1-15,-7-17 0 16,0-7 0-16,0 0-1 15,0 0 4-15,0 0-4 16,0 0-1-16,0 0 3 16,0-19-5-16,8-37 0 15,11-6 0-15,-4-12 0 0,11-8-1 16,-11 9 2-16,-3 17 0 15,-5 13 0-15,8 24 0 16,-15 7 0-16,19 12-1 16,-11 0 0-16,-8 0 2 15,26 0 2-15,8 12-2 16,23 19 3-16,-15 13-2 15,18-1 0-15,-18 6 1 16,-16 2 0-16,8-8-1 16,-11-6 2-16,-4-6-2 15,15-13-2-15,-19 1-35 16,-8-7 25-16,5-5-49 0,-12-7-63 15,0 0-68 1</inkml:trace>
          <inkml:trace contextRef="#ctx0" brushRef="#br0" timeOffset="20065.1477">13233 15239 211 0,'-12'0'192'16,"12"0"-145"-16,0 0-16 15,0 0-19-15,0 6-16 16,0 13-36-16,0 0-33 15,0 12-74-15</inkml:trace>
          <inkml:trace contextRef="#ctx0" brushRef="#br0" timeOffset="23092.3208">16360 15693 224 0,'0'0'122'0,"0"0"-66"16,0 0-17-16,0 0 9 15,8 24 0-15,14 13-8 16,12 6-3-16,-7 1-7 15,-1 6 4-15,-3 6-4 16,-4-7-17-16,15 7-6 16,-27-13-5-16,9 1-2 15,-16-1 1-15,0-18 0 16,0 1 0-16,0-14-1 15,0-7-4-15,0-5-15 16,0 0-15-16,0 0-23 0,0 0-84 16,-16 0-55-16</inkml:trace>
          <inkml:trace contextRef="#ctx0" brushRef="#br0" timeOffset="23324.3341">16560 15072 19 0,'0'-12'354'15,"0"-2"-217"-15,0 14-57 0,0 0-45 16,0 0-19-16,0 0-13 16,0 0-3-16,16 0-13 15,2 0-52-15,-10 0-98 16,11 0-151-16</inkml:trace>
          <inkml:trace contextRef="#ctx0" brushRef="#br0" timeOffset="24046.3754">17097 15612 194 0,'-8'0'167'16,"1"0"-47"-16,7 0-27 16,0 0-38-16,-8 0-19 15,1 0-11-15,-12 0-8 16,4 0-5-16,-19 6-7 15,0 32 1-15,0 4-3 16,7 8 1-16,5 6 1 0,3 7-1 16,19-2-3-16,0-5 1 15,0-1-2-15,0-4 0 16,0-14-2-16,34 13-1 15,0-26-5-15,26 8-5 16,16-20-12-16,-12-12 3 16,11 0 0-16,1 0-17 15,-1-12 8-15,-14-39-33 16,-1-10 30-16,-11 6 12 15,-22-8 16-15,-12 0 13 16,-15 2 14-16,0 5 8 16,-8 0 5-16,-60 1-7 15,0 11-15-15,-7 6-13 0,-8 6-14 16,22 20-48-1,5 0-37-15,-5 12-110 0</inkml:trace>
          <inkml:trace contextRef="#ctx0" brushRef="#br0" timeOffset="25095.4354">17773 15574 127 0,'0'0'149'0,"0"0"-60"15,0 0-20-15,0 0-10 16,0 0-17-16,0 44-4 15,0-1-6-15,0 20-16 16,0-2-4-16,0 7-3 16,0-5-5-16,0-8 0 15,0 1-3-15,0-5 0 16,0-15-2-16,0 15 2 15,0-27-3-15,8-6 1 16,-1 8 0-16,1-21 0 16,-8 2 3-16,0-7 4 15,0 0 10-15,0 0 3 0,0 0-3 16,0 0 1-1,0 0-12-15,0-24-4 0,0-20-2 16,0-6 1-16,0 1-1 16,7-19 0-16,12-2-1 15,8-17 2-15,-5-5 2 16,20 4-2-16,-8 13-2 15,7 14 1-15,-7 18 2 16,-7 24-1-16,-12 13 2 16,-4 6-4-16,-3 0 4 15,-1 0 1-15,20 0 0 16,7 0-2-16,0 6 2 15,15 32 3-15,0-8-2 16,11 32-3-16,-11-11-1 0,12 10 1 16,-20 7 0-16,-7 7 0 15,-7 5 5-15,-27 2-1 16,0-2 3-16,0-5-7 15,0-14-3-15,0-23-7 16,0-8-14-16,0-16-36 16,0-14-63-16,7 5-157 15</inkml:trace>
          <inkml:trace contextRef="#ctx0" brushRef="#br0" timeOffset="26234.5006">19118 15009 87 0,'15'-55'235'16,"-8"23"-114"-16,5 8-43 15,3 5-15-15,11 6-25 16,-11-6-12-16,38-5-5 0,-4 0-7 16,0-13-4-16,12 6-7 15,7-1 0-15,-11 1-2 16,11 6 2-16,-8 6 1 15,-18-5 2-15,7 17 4 16,-23 7 4-16,-11 0 4 16,4 0-4-16,4 14-1 15,11 15 0-15,-8 22-4 16,1 5-4-16,-20 6-4 15,1-13 0-15,-8 7-1 16,0-12 2-16,0-13-1 16,0 0 3-16,-27-6 3 15,-22-1-4-15,-11 8-1 0,-4-1 0 16,-4 0-4-1,18-6 4-15,5-6-4 0,11 10 2 16,11-2-3-16,5-10 1 16,18 7-4-16,0 3 1 15,0-10 3-15,0 21 2 16,0-13 0-16,0 18 2 15,0-18 1-15,11 18 0 16,12-18 3-16,-5 18-2 16,-2-11 1-16,-9-1 0 15,-7-7 3-15,0 1 2 16,0-6-5-16,0 5 1 15,0-4-3-15,0 4-2 16,0 2-1-16,0-2-2 0,0 8-1 16,0-15 0-16,0-10-4 15,11-2-10-15,-11-5-8 16,0 0-25-16,0 0-25 15,0 0-96-15,0 0-179 16</inkml:trace>
          <inkml:trace contextRef="#ctx0" brushRef="#br0" timeOffset="26911.5393">19730 16364 214 0,'0'-27'196'15,"0"22"-106"-15,0-2-24 16,0 7-19-16,0 0-17 16,0 0-10-16,0 0-5 15,0 0 0-15,0 0-8 16,0 0-3-16,0 0 0 15,0-5-1-15,0-2-2 16,0-5 0-16,0-13 0 0,0 6-5 16,0 7 0-16,0-7 1 15,0-6 1-15,0 13 1 16,0 12 2-16,0 0 0 15,0 0-3-15,0 0 0 16,0 0 3-16,0 0 6 16,0 0 5-16,0 5-2 15,0 27 8-15,0-8-1 16,0-17-9-16,-15 5-3 15,15-12-2-15,0 0-1 16,0 0 2-16,0 0-2 16,0 0-11-16,0 0-6 15,0 0-1-15,0-12-1 0,0-12 1 16,0-20 6-1,15 20 7-15,-8-8 3 0,5 32 2 16,-12 0 4-16,0 0 4 16,0 0 5-16,0 0 4 15,0 6 3-15,0 32 6 16,0-8-2-16,0 8-7 15,0-19-12-15,-12-14-3 16,12 2-3-16,-7-7-2 16,7 0-8-16,-15 0-23 15,-4 0-39-15,11 0-52 16,-7 0-144-16</inkml:trace>
        </inkml:traceGroup>
      </inkml:traceGroup>
    </inkml:traceGroup>
  </inkml:traceGroup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  <inkml:channel name="T" type="integer" max="2.14748E9" units="dev"/>
        </inkml:traceFormat>
        <inkml:channelProperties>
          <inkml:channelProperty channel="X" name="resolution" value="2226.01904" units="1/cm"/>
          <inkml:channelProperty channel="Y" name="resolution" value="3561.63013" units="1/cm"/>
          <inkml:channelProperty channel="F" name="resolution" value="2.84167" units="1/cm"/>
          <inkml:channelProperty channel="T" name="resolution" value="1" units="1/dev"/>
        </inkml:channelProperties>
      </inkml:inkSource>
      <inkml:timestamp xml:id="ts0" timeString="2014-07-04T00:42:46.176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-1 0 288 0,'0'0'146'15,"0"8"-55"-15,0 36-33 16,0-15-32-16,0 2-19 15,0-11-9-15,0-11-22 16,0-9-54-16,0 0-40 16,0 0-103-16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  <inkml:channel name="T" type="integer" max="2.14748E9" units="dev"/>
        </inkml:traceFormat>
        <inkml:channelProperties>
          <inkml:channelProperty channel="X" name="resolution" value="2226.01904" units="1/cm"/>
          <inkml:channelProperty channel="Y" name="resolution" value="3561.63013" units="1/cm"/>
          <inkml:channelProperty channel="F" name="resolution" value="2.84167" units="1/cm"/>
          <inkml:channelProperty channel="T" name="resolution" value="1" units="1/dev"/>
        </inkml:channelProperties>
      </inkml:inkSource>
      <inkml:timestamp xml:id="ts0" timeString="2014-07-04T00:46:45.515"/>
    </inkml:context>
    <inkml:brush xml:id="br0">
      <inkml:brushProperty name="width" value="0.07938" units="cm"/>
      <inkml:brushProperty name="height" value="0.07938" units="cm"/>
      <inkml:brushProperty name="color" value="#3165BB"/>
      <inkml:brushProperty name="fitToCurve" value="1"/>
    </inkml:brush>
  </inkml:definitions>
  <inkml:trace contextRef="#ctx0" brushRef="#br0">0 0 120 0,'0'0'144'0,"0"0"-56"0,0 8-19 15,0-1-13-15,0-7-22 16,0 0-15-16,0 8-12 15,0-8-6-15,0 8-1 16,0-2-1-16,0 3-39 16,0-9-54-16,0 6-42 15,0-6-32-15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  <inkml:channel name="T" type="integer" max="2.14748E9" units="dev"/>
        </inkml:traceFormat>
        <inkml:channelProperties>
          <inkml:channelProperty channel="X" name="resolution" value="2226.01904" units="1/cm"/>
          <inkml:channelProperty channel="Y" name="resolution" value="3561.63013" units="1/cm"/>
          <inkml:channelProperty channel="F" name="resolution" value="2.84167" units="1/cm"/>
          <inkml:channelProperty channel="T" name="resolution" value="1" units="1/dev"/>
        </inkml:channelProperties>
      </inkml:inkSource>
      <inkml:timestamp xml:id="ts0" timeString="2014-07-04T00:47:15.776"/>
    </inkml:context>
    <inkml:brush xml:id="br0">
      <inkml:brushProperty name="width" value="0.07938" units="cm"/>
      <inkml:brushProperty name="height" value="0.07938" units="cm"/>
      <inkml:brushProperty name="color" value="#3165BB"/>
      <inkml:brushProperty name="fitToCurve" value="1"/>
    </inkml:brush>
  </inkml:definitions>
  <inkml:trace contextRef="#ctx0" brushRef="#br0">-12 19 313 0,'0'-8'194'0,"0"-6"-112"16,0 14-16-16,0 0-24 16,0 0-21-16,0 0-19 15,0 0-11-15,0 0-20 16,0 0-37-16,0 0-110 15,0-9-172-15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  <inkml:channel name="T" type="integer" max="2.14748E9" units="dev"/>
        </inkml:traceFormat>
        <inkml:channelProperties>
          <inkml:channelProperty channel="X" name="resolution" value="2226.01904" units="1/cm"/>
          <inkml:channelProperty channel="Y" name="resolution" value="3561.63013" units="1/cm"/>
          <inkml:channelProperty channel="F" name="resolution" value="2.84167" units="1/cm"/>
          <inkml:channelProperty channel="T" name="resolution" value="1" units="1/dev"/>
        </inkml:channelProperties>
      </inkml:inkSource>
      <inkml:timestamp xml:id="ts0" timeString="2014-07-04T00:50:39.913"/>
    </inkml:context>
    <inkml:brush xml:id="br0">
      <inkml:brushProperty name="width" value="0.12347" units="cm"/>
      <inkml:brushProperty name="height" value="0.12347" units="cm"/>
      <inkml:brushProperty name="fitToCurve" value="1"/>
    </inkml:brush>
  </inkml:definitions>
  <inkml:traceGroup>
    <inkml:annotationXML>
      <emma:emma xmlns:emma="http://www.w3.org/2003/04/emma" version="1.0">
        <emma:interpretation id="{C87DBFB2-2CC6-4566-9FA4-1EAFF00202C2}" emma:medium="tactile" emma:mode="ink">
          <msink:context xmlns:msink="http://schemas.microsoft.com/ink/2010/main" type="writingRegion" rotatedBoundingBox="936,-61 24487,-659 24578,2920 1027,3518">
            <msink:destinationLink direction="with" ref="{53584626-1F1C-471D-8878-55C928EC213C}"/>
          </msink:context>
        </emma:interpretation>
      </emma:emma>
    </inkml:annotationXML>
    <inkml:traceGroup>
      <inkml:annotationXML>
        <emma:emma xmlns:emma="http://www.w3.org/2003/04/emma" version="1.0">
          <emma:interpretation id="{0DBBB213-0BDA-465A-856F-C77E355408DC}" emma:medium="tactile" emma:mode="ink">
            <msink:context xmlns:msink="http://schemas.microsoft.com/ink/2010/main" type="paragraph" rotatedBoundingBox="936,-61 24487,-659 24578,2920 1027,351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2B2B890-5B78-4114-BC7E-4905DE1C650E}" emma:medium="tactile" emma:mode="ink">
              <msink:context xmlns:msink="http://schemas.microsoft.com/ink/2010/main" type="line" rotatedBoundingBox="936,-61 24487,-659 24578,2920 1027,3518"/>
            </emma:interpretation>
          </emma:emma>
        </inkml:annotationXML>
        <inkml:traceGroup>
          <inkml:annotationXML>
            <emma:emma xmlns:emma="http://www.w3.org/2003/04/emma" version="1.0">
              <emma:interpretation id="{6EF4E48A-A6AE-480F-9502-E56C0EF68DD8}" emma:medium="tactile" emma:mode="ink">
                <msink:context xmlns:msink="http://schemas.microsoft.com/ink/2010/main" type="inkWord" rotatedBoundingBox="963,-65 14345,-185 14377,3393 995,3514"/>
              </emma:interpretation>
              <emma:one-of disjunction-type="recognition" id="oneOf0">
                <emma:interpretation id="interp0" emma:lang="en-US" emma:confidence="0">
                  <emma:literal>Hardware</emma:literal>
                </emma:interpretation>
                <emma:interpretation id="interp1" emma:lang="en-US" emma:confidence="0">
                  <emma:literal>Harder are</emma:literal>
                </emma:interpretation>
                <emma:interpretation id="interp2" emma:lang="en-US" emma:confidence="0">
                  <emma:literal>Harden are</emma:literal>
                </emma:interpretation>
                <emma:interpretation id="interp3" emma:lang="en-US" emma:confidence="0">
                  <emma:literal>•Hardware</emma:literal>
                </emma:interpretation>
                <emma:interpretation id="interp4" emma:lang="en-US" emma:confidence="0">
                  <emma:literal>Hardee are</emma:literal>
                </emma:interpretation>
              </emma:one-of>
            </emma:emma>
          </inkml:annotationXML>
          <inkml:trace contextRef="#ctx0" brushRef="#br0">3302 1977 264 0,'0'0'119'15,"-23"9"-46"-15,6 20-12 0,-17 28-19 16,34 24-15-16,0 2-14 15,0-3-3-15,0 9-4 16,0-8 0-16,0-23 0 16,0 2 3-16,0-9-3 15,0-22 2-15,0-14 5 16,0-7-7-16,0-8 3 15,0 0 7-15,0 0-16 16,0-60-1-16,0-29 7 16,0-29-5-16,0-6 1 15,0-22 0-15,0-3 1 16,0 25 1-16,0 6-2 15,0 37-1-15,0 30-3 0,0 28 0 16,0 15-5-16,23 8-1 16,68 0 4-16,46 0-11 15,18 0-36-15,22 0-51 16,-22 37-67-16,-41 0-102 15</inkml:trace>
          <inkml:trace contextRef="#ctx0" brushRef="#br0" timeOffset="594.034">4498 1992 76 0,'-75'-15'243'16,"-16"15"-144"-16,45 0-25 15,-34 0-30-15,6 0-31 16,34 15-13-16,0 59 0 16,5 7 1-16,7 8 0 15,16-9-2-15,12 24-1 16,0-32 0-16,40-12 6 15,46-8 1-15,46-32-7 0,-6-11-14 16,39-9 16-16,-10-23 6 16,-6-80-4-16,28-36-12 15,-45-8-18-15,-35-22-6 16,-46-15 11-16,-33 0 26 15,-18-8 4-15,0-15 28 16,0-14 27-16,0-7-24 16,-29 7-1-16,-57 29-11 15,-17 68-5-15,63 49-6 16,17 47-6-16,6 28-12 15,17 0 2-15,0 0 5 16,0 51 0-16,0 53-2 0,17 42 2 16,80 24-3-1,-5 28 0-15,11 9-1 0,0 29 2 16,11-1-3-16,24 7-12 15,-24-21-13-15,-22-6-18 16,-29-39-9-16,-23-58-18 16,-29-29-42-16,1-31-97 15</inkml:trace>
          <inkml:trace contextRef="#ctx0" brushRef="#br0" timeOffset="1487.085">6054 1469 245 0,'-40'0'142'15,"17"0"-75"-15,12 37-16 0,-6 23-6 16,17 6-19-16,0 21-10 16,0 16-7-16,0 9 1 15,51 6 3-15,12-17-3 16,-23-4 1-16,12-24-4 15,-12-22 2-15,-6-28-3 16,-5 0-1-16,-7-23 0 16,59 0-19-16,-7 0 21 15,17-52 2-15,47-51-6 16,-12 8-1-16,-23 12-3 15,-29 31 1-15,-45 9 1 16,-7 43-4-16,7 0-3 0,-6 0 6 16,17 29 11-1,12 68 3-15,-1-2-4 0,12 8-4 16,11-22-4-16,6-15-4 15,18-29 0-15,-7-8-1 16,12-20-1-16,-17-9 3 16,6 0 6-16,-1-46 1 15,35-41-2-15,0-24-4 16,0-30 0-16,-12-26 2 15,-11 3-1-15,-23-5-1 16,-34 22 2-16,23 29 0 16,-46 29 2-16,-12 31-2 15,-11 44-1-15,0 6-15 16,0 8-54-16,0 0-74 15,-86 0-145-15</inkml:trace>
          <inkml:trace contextRef="#ctx0" brushRef="#br0" timeOffset="-2473.1415">6-5 305 0,'0'-6'136'0,"0"6"-72"0,0 0-25 15,0 0-7-15,0 0-2 16,0 0-9-16,0 0 3 15,0 0-2-15,0 29-4 16,0 0 10-16,0 31-1 16,0 6-10-16,0 1 3 15,0 7-3-15,0 13-6 16,0 17-4-16,0 22 0 15,0 21-1-15,0 30-2 16,0 15 1-16,0 36-3 0,0 8 1 16,0 17-2-1,0 4 2-15,23-21-2 0,17 0-2 16,-17-6 2-16,-11-45-1 15,5-1 1-15,-17-37-2 16,0-43 2-16,11-38 0 16,-11-23 0-16,12-28-1 15,-12-15-1-15,11 0-17 16,6-21-39-16,-5-68 11 15,-1-29-34-15,1-29-55 16,16 14-71-16</inkml:trace>
          <inkml:trace contextRef="#ctx0" brushRef="#br0" timeOffset="-1805.1033">830-19 237 0,'0'0'95'15,"0"31"-34"-15,0-10-10 0,0 10 0 16,0 27-12-16,0 22-7 16,18 32-4-16,4 35-4 15,-10 15-1-15,-1 22-3 16,-11 9-1-16,0 29-6 15,0-1-9-15,0 22 2 16,0 1 1-16,0-30 1 16,0-15-6-16,0-30-1 15,0-21 0-15,29-16 3 16,-6-28 2-16,-23-30-1 15,17-30 1-15,-17-15-2 16,0-13 0-16,0-9-1 0,0-7-3 16,0 0-22-1,0 0-52-15,0-67-91 0,0-13-57 16</inkml:trace>
          <inkml:trace contextRef="#ctx0" brushRef="#br0" timeOffset="-1377.0788">-137 1642 256 0,'0'-6'132'16,"0"6"-40"-16,0 0-16 15,12-8-23-15,16 8-23 16,24-9-5-16,45-5-5 0,46-7-2 16,35-16-13-1,39-1-3-15,-11-5-1 0,-6-3 0 16,-22 17-4-16,-64 15-12 15,-34 6-39-15,-45 1-71 16,-7 7-94-16</inkml:trace>
          <inkml:trace contextRef="#ctx0" brushRef="#br0" timeOffset="-664.038">2158 1679 190 0,'0'-14'147'15,"0"14"-57"-15,-12 0-16 16,-39 0-22-16,-29 0-20 16,-23 0-21-16,5 58-9 15,-5 31-1-15,0 21-1 16,29 16 1-16,11 7-1 15,46 8 1-15,17-23 0 16,0-9-1-16,0-11 3 16,40-32-2-16,74-31 4 15,-22-18-1-15,22-17-3 16,-16 0 5-16,22-17-4 15,-6-63 6-15,-16-30-6 0,-7-8-9 16,-28 0 1-16,-23-23 0 16,-17 0 2-16,-23 8 4 15,0 30 0-15,0 36 1 16,0 38 1-16,0 29-7 15,0 0 8-15,-23 38-3 16,-17 65 2-16,0 22 2 16,40 9 3-16,0-1 2 15,0 14-4-15,69-23-4 16,57-20-3-16,-12-1-4 15,12-28-9-15,-35-17-22 16,-28-12-39-16,-11-11-123 0,-52-19-56 16</inkml:trace>
          <inkml:trace contextRef="#ctx0" brushRef="#br0" timeOffset="2184.1249">10002 1397 227 0,'-126'-17'137'0,"35"17"-57"16,5 0-8-16,17 0-35 15,-17 0-6-15,-5 37-9 0,28 15-10 16,0 0 1-16,11 22 0 16,1 7 4-16,-1 7 0 15,41 16-1-15,-1-9-9 16,12 8-5-16,0-16-4 15,23-4 3-15,80-11-8 16,0-26-2-16,0-11-3 16,23-35 7-16,-34 0-3 15,22 0 10-15,-28-58 11 16,5-23-12-16,-5-16-2 15,-6 2 2-15,-28-8-1 16,-41 8 0-16,1 6 2 0,-12 2 2 16,0 27-1-1,0 23 0-15,0 30-3 0,0 7-9 16,0 0 7-16,0 29 6 15,0 38 0-15,28 13-3 16,35-5-1-16,12 5-1 16,-1-5-1-16,6-3-10 15,-17 2-24-15,-23-22-22 16,-17 0-45-16,-11-1-80 15</inkml:trace>
          <inkml:trace contextRef="#ctx0" brushRef="#br0" timeOffset="2702.1545">11083 1647 38 0,'0'51'164'0,"0"22"-83"16,0 1-10-16,0 7-13 0,29 8-12 16,-6-9-17-1,-12 9-29-15,-11-8 23 0,0-23 2 16,0 2-9-16,0-46-5 15,17-6-4-15,-17 7 0 16,35-15 6-16,-24 0-5 16,6 0-26-16,-5-52 34 15,11-29-17-15,5-22 1 16,-16-15 1-16,-1-22 3 15,-11-7 4-15,0-8 12 16,0 14 6-16,0 32-8 16,0 28-10-16,40 29-6 15,-17 38-5-15,6 14-2 16,22 0-1-16,12 0 8 15,12 0 4-15,16 0-5 0,-17 21-7 16,7 16-26-16,-19-14-26 16,-10-17-42-16,-18 10-69 15</inkml:trace>
          <inkml:trace contextRef="#ctx0" brushRef="#br0" timeOffset="3143.1798">12245 1705 145 0,'51'0'139'0,"12"0"-70"15,-11 0-20-15,33 0-22 16,-4 0-21-16,4-7 0 16,7-30-8-16,-18 0 3 15,-11-15-3-15,-23 1 7 16,-17 7-1-16,-6-1 4 15,-17 10 12-15,0 4 15 16,-17-5-3-16,-97 14 6 16,17 13-9-16,-58 9-1 15,12 0-12-15,6 0-5 16,-6 60-2-16,17 58 1 0,23 21 7 15,28 16 1-15,35 0-3 16,40-23 1-16,0-20-1 16,115-32 2-16,68-14-10 15,57-28-6-15,0-38-1 16,-11 0-6-16,-34 0-22 15,-81-9-41-15,-28-20-40 16,-57 0-151-16</inkml:trace>
        </inkml:traceGroup>
        <inkml:traceGroup>
          <inkml:annotationXML>
            <emma:emma xmlns:emma="http://www.w3.org/2003/04/emma" version="1.0">
              <emma:interpretation id="{583A47B8-F4D4-4D6D-8B3E-99FA73D15A9D}" emma:medium="tactile" emma:mode="ink">
                <msink:context xmlns:msink="http://schemas.microsoft.com/ink/2010/main" type="inkWord" rotatedBoundingBox="17199,58 24500,-126 24568,2522 17266,2707"/>
              </emma:interpretation>
              <emma:one-of disjunction-type="recognition" id="oneOf1">
                <emma:interpretation id="interp5" emma:lang="en-US" emma:confidence="1">
                  <emma:literal>plan</emma:literal>
                </emma:interpretation>
                <emma:interpretation id="interp6" emma:lang="en-US" emma:confidence="1">
                  <emma:literal>p la n</emma:literal>
                </emma:interpretation>
                <emma:interpretation id="interp7" emma:lang="en-US" emma:confidence="0">
                  <emma:literal>p Ian</emma:literal>
                </emma:interpretation>
                <emma:interpretation id="interp8" emma:lang="en-US" emma:confidence="0">
                  <emma:literal>plan n</emma:literal>
                </emma:interpretation>
                <emma:interpretation id="interp9" emma:lang="en-US" emma:confidence="0">
                  <emma:literal>p Lan</emma:literal>
                </emma:interpretation>
              </emma:one-of>
            </emma:emma>
          </inkml:annotationXML>
          <inkml:trace contextRef="#ctx0" brushRef="#br0" timeOffset="4628.2647">16233 1175 74 0,'-18'0'230'16,"7"0"-99"-16,-12 0-44 16,6 0-26-16,6 38-30 15,-1 5-11-15,1 38-9 16,11 30-7-16,0 21-3 0,0 21-5 15,0 17 3-15,74-1-2 16,-22-14-1-16,51-14 4 16,-18-23-2-16,-33-31-1 15,28-13 2-15,-46-22 1 16,-5-23-1-16,-18-15 2 15,1-6 3-15,-12-8 1 16,0 0 1-16,0 0-5 16,0 0-8-16,0-14 10 15,0-46-2-15,0-21 0 16,0-14 0-16,-35-22 0 15,-33-24 1-15,-18 2 8 0,-6-16 2 16,7-14 7 0,22-1-3-16,34 1-6 0,29 14-4 15,0 23-5-15,0 37-2 16,0 20 1-16,74 3-2 15,-5 35 3-15,17 6 0 16,-6 10 2-16,17 21-3 16,6 0 4-16,0 0 2 15,12 14 2-15,-1 52 0 16,-11 30 2-16,-29 15-7 15,29-7 2-15,-51-9-1 16,-12 8 4-16,-29-16 4 16,-11 2 4-16,0-23-8 15,0-14-3-15,-11-15-1 16,-41-15 0-16,-28-7-1 0,-34-15-1 15,-35 0-6-15,-34 0-2 16,6 0-4-16,11-8-11 16,40-21-6-16,34 0-24 15,18 21-21-15,34 8-30 16,29 0-108-16</inkml:trace>
          <inkml:trace contextRef="#ctx0" brushRef="#br0" timeOffset="5189.2968">18384 55 171 0,'0'0'121'0,"0"0"-41"16,0 0-20-16,0 0-8 15,0 0-22-15,0 31-6 16,0 27-6-16,0 22 0 16,0 9-7-16,0 21-2 15,0 16-3-15,11 6 6 16,41 9-5-16,-29 6-8 15,28-1 3-15,-11-5 2 0,0 14-1 16,-5-23 7 0,-7-14-4-16,7-15-1 15,5-22-1-15,0-9-1 0,-29-20-3 16,29-21 0-16,-28-10-5 15,-1-7-14-15,18-14-22 16,-18 0-37-16,-11 0-17 16,23-43-61-16</inkml:trace>
          <inkml:trace contextRef="#ctx0" brushRef="#br0" timeOffset="5779.3305">20037 1153 107 0,'-74'0'203'0,"-6"0"-109"16,6 0-19-16,-1 0-17 15,-16 22-18-15,28 7-13 0,0 0-10 16,0 17-5 0,0-3-3-16,23 23-4 0,0 0-1 15,17 15 2-15,23-7-2 16,0 1-2-16,0-3-2 15,34-12-10-15,69-8-4 16,0-17 4-16,12-12-1 16,28-23 8-16,-29 0 0 15,12 0 5-15,-40-58 8 16,5-17-7-16,-28 1 1 15,-11-7-2-15,-24 15 2 16,-16-8-1-16,-12 16 0 16,0 15 1-16,0 12-1 15,0 24-2-15,0 7-8 16,0 0 5-16,0 0 2 0,0 52 2 15,0 43 0-15,11 0-2 16,64 2-1-16,5-16 0 16,-17-15-3-16,-12-8-6 15,24-13-4-15,-24-7-65 16,-39-24 47-16,-12 7-55 15,0 2-50-15</inkml:trace>
          <inkml:trace contextRef="#ctx0" brushRef="#br0" timeOffset="6387.3653">21605 902 291 0,'-11'0'152'15,"-6"15"-65"-15,17 37-23 16,0 14-19-16,-12 14-12 0,1 18-11 15,11-3-10-15,0 14-10 16,0-12-2-16,0-31 1 16,0-30-3-16,0-14-2 15,0-13-1-15,0-9-4 16,23 0-1-16,28 0 24 15,18-60-5-15,-6-21-4 16,-29-14-2-16,29-17 6 16,-35 3-1-16,13-9-3 15,-7 23 0-15,17 12-1 16,-11 32-6-16,12 22-1 15,11 29-4-15,-12 0 4 16,24 0 1-16,39 8 10 16,1 58-5-16,-1 6-1 0,-11 26-1 15,11 5 2-15,-11 15-3 16,-17 14 2-16,17-8-2 15,-23-21 2-15,-28-8-2 16,11-20 1-16,0-32-2 16,-40-6 0-16,-12-22-13 15,-11-15-41-15,0 0-30 16,0 0-109-16</inkml:trace>
        </inkml:traceGroup>
      </inkml:traceGroup>
    </inkml:traceGroup>
  </inkml:traceGroup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  <inkml:channel name="T" type="integer" max="2.14748E9" units="dev"/>
        </inkml:traceFormat>
        <inkml:channelProperties>
          <inkml:channelProperty channel="X" name="resolution" value="2226.01904" units="1/cm"/>
          <inkml:channelProperty channel="Y" name="resolution" value="3561.63013" units="1/cm"/>
          <inkml:channelProperty channel="F" name="resolution" value="2.84167" units="1/cm"/>
          <inkml:channelProperty channel="T" name="resolution" value="1" units="1/dev"/>
        </inkml:channelProperties>
      </inkml:inkSource>
      <inkml:timestamp xml:id="ts0" timeString="2014-07-04T00:54:22.685"/>
    </inkml:context>
    <inkml:brush xml:id="br0">
      <inkml:brushProperty name="width" value="0.21167" units="cm"/>
      <inkml:brushProperty name="height" value="0.21167" units="cm"/>
      <inkml:brushProperty name="fitToCurve" value="1"/>
    </inkml:brush>
  </inkml:definitions>
  <inkml:traceGroup>
    <inkml:annotationXML>
      <emma:emma xmlns:emma="http://www.w3.org/2003/04/emma" version="1.0">
        <emma:interpretation id="{53584626-1F1C-471D-8878-55C928EC213C}" emma:medium="tactile" emma:mode="ink">
          <msink:context xmlns:msink="http://schemas.microsoft.com/ink/2010/main" type="inkDrawing" rotatedBoundingBox="2025,3726 27087,3118 27096,3452 2033,4060" semanticType="underline" shapeName="Other">
            <msink:sourceLink direction="with" ref="{C87DBFB2-2CC6-4566-9FA4-1EAFF00202C2}"/>
          </msink:context>
        </emma:interpretation>
      </emma:emma>
    </inkml:annotationXML>
    <inkml:trace contextRef="#ctx0" brushRef="#br0">8 704 4 0,'-11'-14'83'15,"-12"-9"-23"-15,-6 15-8 16,6 2-10-16,-5-3-1 16,28 9-10-16,-12 0-5 15,12 0 4-15,-11 0 3 16,11 0-8-16,0 0-4 15,0 0-5-15,0 0 0 16,-12 0-1-16,12 0-5 0,0 0 1 16,0 0 2-16,0 0 0 15,0 0 1-15,0 0-4 16,0 0-7-16,0 0-3 15,0 0-3-15,0 0 7 16,35 0-4-16,96 0 18 16,-5 0-12-16,40 0-3 15,0 0-2-15,0 0 5 16,0 0-4-16,0 0-1 15,-6 0 0-15,46 0 4 16,23 0-4-16,28 0-2 16,-5 0 4-16,57 0-3 0,17 0 0 15,6 0 1 1,63-6-2-16,-52-8 0 0,52-3-1 15,0 11 5-15,28-2-5 16,98-7 1-16,17 1-1 16,5-9-10-16,6 8 2 15,-11 9 0-15,23 6-8 16,0 0 7-16,-6 0-11 15,45 0 14-15,-16 0-13 16,-6 21-24-16,-35-13 12 16,-5-2 16-16,11-6 21 15,87 0-2-15,27 0 13 16,24-57 17-16,28-18-2 15,-28 3-10-15,-64 6-4 16,-28 6 1-16,-68 16-18 0,-30 15 11 16,-67 21-13-16,-47 8 0 15,-91 0-28-15,-63 0-7 16,-24 23 12-16,-39 20 10 15,23-6 2-15,52 1 15 16,90-24 6-16,64-14 58 16,91 0-25-16,35-29-16 15,51-39-6-15,-22-13-3 16,-53 9-1-16,-62 27-5 15,-120 9-6-15,-138 28-12 16,-85 8-26-16,-69 0 17 16,-23 0 10-16,0 0-7 0,0 0-19 15,-46 44-50-15,-86 1-156 16</inkml:trace>
  </inkml:traceGroup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  <inkml:channel name="T" type="integer" max="2.14748E9" units="dev"/>
        </inkml:traceFormat>
        <inkml:channelProperties>
          <inkml:channelProperty channel="X" name="resolution" value="2226.01904" units="1/cm"/>
          <inkml:channelProperty channel="Y" name="resolution" value="3561.63013" units="1/cm"/>
          <inkml:channelProperty channel="F" name="resolution" value="2.84167" units="1/cm"/>
          <inkml:channelProperty channel="T" name="resolution" value="1" units="1/dev"/>
        </inkml:channelProperties>
      </inkml:inkSource>
      <inkml:timestamp xml:id="ts0" timeString="2014-07-04T00:52:57.361"/>
    </inkml:context>
    <inkml:brush xml:id="br0">
      <inkml:brushProperty name="width" value="0.08819" units="cm"/>
      <inkml:brushProperty name="height" value="0.08819" units="cm"/>
      <inkml:brushProperty name="fitToCurve" value="1"/>
    </inkml:brush>
  </inkml:definitions>
  <inkml:traceGroup>
    <inkml:annotationXML>
      <emma:emma xmlns:emma="http://www.w3.org/2003/04/emma" version="1.0">
        <emma:interpretation id="{A1B2954F-B84D-494C-B9ED-45371B751E7E}" emma:medium="tactile" emma:mode="ink">
          <msink:context xmlns:msink="http://schemas.microsoft.com/ink/2010/main" type="writingRegion" rotatedBoundingBox="1664,-82 26834,-423 26876,2710 1706,3051">
            <msink:destinationLink direction="with" ref="{20477091-307C-463F-88DC-C681BA29D450}"/>
          </msink:context>
        </emma:interpretation>
      </emma:emma>
    </inkml:annotationXML>
    <inkml:traceGroup>
      <inkml:annotationXML>
        <emma:emma xmlns:emma="http://www.w3.org/2003/04/emma" version="1.0">
          <emma:interpretation id="{A7D0403C-081B-4668-B35C-DACB18318241}" emma:medium="tactile" emma:mode="ink">
            <msink:context xmlns:msink="http://schemas.microsoft.com/ink/2010/main" type="paragraph" rotatedBoundingBox="1664,-82 26834,-423 26876,2710 1706,305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0702F49-FF63-41BA-8E53-819DEE55F1E6}" emma:medium="tactile" emma:mode="ink">
              <msink:context xmlns:msink="http://schemas.microsoft.com/ink/2010/main" type="line" rotatedBoundingBox="1664,-82 26834,-423 26876,2710 1706,3051"/>
            </emma:interpretation>
          </emma:emma>
        </inkml:annotationXML>
        <inkml:traceGroup>
          <inkml:annotationXML>
            <emma:emma xmlns:emma="http://www.w3.org/2003/04/emma" version="1.0">
              <emma:interpretation id="{9FDFFBB6-C26A-4265-A911-FB89F6D7D898}" emma:medium="tactile" emma:mode="ink">
                <msink:context xmlns:msink="http://schemas.microsoft.com/ink/2010/main" type="inkWord" rotatedBoundingBox="1677,909 15618,721 15645,2774 1705,2963"/>
              </emma:interpretation>
              <emma:one-of disjunction-type="recognition" id="oneOf0">
                <emma:interpretation id="interp0" emma:lang="en-US" emma:confidence="1">
                  <emma:literal>software</emma:literal>
                </emma:interpretation>
                <emma:interpretation id="interp1" emma:lang="en-US" emma:confidence="0">
                  <emma:literal>Software</emma:literal>
                </emma:interpretation>
                <emma:interpretation id="interp2" emma:lang="en-US" emma:confidence="0">
                  <emma:literal>Softwood</emma:literal>
                </emma:interpretation>
              </emma:one-of>
            </emma:emma>
          </inkml:annotationXML>
          <inkml:trace contextRef="#ctx0" brushRef="#br0">1258 21 70 0,'0'-23'306'16,"0"23"-190"-16,0 0-21 15,0 0-36-15,-63 0-20 16,-29 0-8-16,-22 0-8 16,-12 0-3-16,0 31-8 15,-28-2-1-15,11 29-4 16,5 2 0-16,24-9-1 15,40 7-1-15,22-6 0 16,12-23-2-16,17-6-2 16,23 6 2-16,0-7 0 0,0 7 1 15,23 8 0 1,91 23-1-16,52-2 0 0,12 8-2 15,-1 1 1 1,18-1-2-16,-29 8-1 0,-29-2 0 16,-11 3 0-16,-35 14 1 15,12 0-1-15,-51-3 2 16,-29 18 0-16,-23-24-1 15,0 18 1-15,0-3 0 16,-52-21 1-16,-34-8-1 16,-17-14 2-16,-11-17-1 15,-29-12 0-15,-23-9 0 16,29-14 1-16,-29 0-3 15,11 0-3-15,29 0-7 0,12-22-5 16,51-7-15-16,12-9-29 16,22 9-35-16,18-8-102 15,11-6-104-15</inkml:trace>
          <inkml:trace contextRef="#ctx0" brushRef="#br0" timeOffset="383.0219">211 1191 109 0,'0'0'235'0,"0"0"-121"15,-12 0-36-15,12 0-22 16,0 0-16-16,0-15-10 16,115-14 5-16,51-8-9 15,63-35-17-15,-12-3-6 16,23-14-3-16,-11 0 2 15,-34 17-4-15,-41 6-1 0,-56 6-7 16,-7 23-21 0,-68 8-31-16,-23 14-52 0,0 15-81 15</inkml:trace>
          <inkml:trace contextRef="#ctx0" brushRef="#br0" timeOffset="953.0545">2545 1213 267 0,'-11'-8'168'0,"-18"8"-102"16,18-6-22-16,11 6-14 15,-12 0-13-15,-5 0-12 0,-6 0-2 16,-17 0-3-16,-34 14 2 16,22 52 2-16,-22 15 1 15,22 16 3-15,-10-16 3 16,44-15 7-16,18 6-3 15,0-12 1-15,0-8-6 16,103 0-2-16,23-23-1 16,6-7-2-16,-6-22 2 15,11 0-6-15,-5 0 2 16,-18-45-1-16,-11-36-3 15,-29-8-4-15,-34 3-7 16,-28-26 3-16,-12 9 3 16,0 16-1-16,-80 4-7 15,-35 11-4-15,1 49-18 16,-23 23-68-16,-29 0-90 0</inkml:trace>
          <inkml:trace contextRef="#ctx0" brushRef="#br0" timeOffset="1484.0848">3918 1774 348 0,'-11'0'132'0,"-18"-9"-39"16,-5-28-24-16,5 2-30 16,7-17-17-16,-7-8-13 15,29-14-2-15,-12-21-3 16,12-15-1-16,0-16 3 0,0-12-1 15,0-3 0-15,0 23-3 16,0 15 3-16,0 22-3 16,12 21 0-16,39 9-2 15,1 16-1-15,-12 26-3 16,11 1-3-16,12 8-3 15,40 0-3-15,-17 23-9 16,-6 28-7-16,23-7-15 16,-40-7-28-16,0-6-35 15,0-2-35-15,-40-23-77 16</inkml:trace>
          <inkml:trace contextRef="#ctx0" brushRef="#br0" timeOffset="1814.1037">3089 1000 238 0,'68'7'109'0,"7"-7"-30"16,28 0-6-16,23 0-18 0,-23 0-15 15,34 0-14-15,-45 0-6 16,45 0-10-16,-34 0-7 16,11 0-2-16,-11-7-2 15,-40-7-25-15,-23-9-59 16,0 0-64-16,-17 3-161 15</inkml:trace>
          <inkml:trace contextRef="#ctx0" brushRef="#br0" timeOffset="2362.1351">5601-60 144 0,'0'0'139'15,"-12"0"-84"-15,1 0-7 16,11 37-5-16,0 44-7 16,0 22-3-16,0 15-1 15,0 21-7-15,0 16 11 16,0 14-5-16,0-8-4 15,0-6-10-15,0 9-5 0,0-3-8 16,0 0-17-16,23-20 9 16,28-24-23-16,1-28-22 15,-30-31-6-15,-10-29-21 16,5-21-29-16,-17-8-75 15</inkml:trace>
          <inkml:trace contextRef="#ctx0" brushRef="#br0" timeOffset="2701.1545">5063 742 171 0,'-23'0'193'15,"23"0"-84"-15,0 0-37 16,0 0-20-16,23 0 4 16,97 0-16-16,29 0-17 15,45-6-13-15,6-17-7 16,18 0-1-16,11 1-5 15,-52 1-13-15,-63 6-45 0,-11 15-74 16,-103 0-96-16</inkml:trace>
          <inkml:trace contextRef="#ctx0" brushRef="#br0" timeOffset="3695.2113">7025 647 312 0,'17'0'142'0,"-17"0"-87"16,0 0-20-16,0 0-11 16,0 0-13-16,23 0 14 15,0 58-2-15,17 16-4 16,-11 7 0-16,-29 14-1 15,11-6 1-15,-11 6-6 16,12 2-8-16,-1-25-2 16,1-12-3-16,16-2 0 15,-5-35-3-15,17-15-7 16,0-8 3-16,12 0 5 15,11 0 4-15,40-22 3 0,-18-30-7 16,-22 15-1-16,0-1 2 16,-23 24-2-16,-28 14 0 15,16 0 0-15,-5 0 6 16,6 14 2-16,22 38 1 15,-16 0-4-15,45-1-1 16,-6-13 0-16,-22-1-2 16,51-8 0-16,-29-21 1 15,0-8 0-15,41 0 2 16,-24 0 3-16,1-23 1 15,-18-43 4-15,-11 0-7 16,-23-37 0-16,12-9-4 16,-18 17-1-16,-5-8 1 15,-18 8-3-15,-11 6-8 16,0 16-10-16,0 22-22 0,0 28-70 15,0 23-157-15</inkml:trace>
          <inkml:trace contextRef="#ctx0" brushRef="#br0" timeOffset="4275.2445">9983 1000 94 0,'-40'-8'233'0,"0"2"-139"16,-11-2-28-16,16 8-20 15,-16 0-37-15,-12 0-7 16,0 0-5-16,-17 60-2 16,5 12-3-16,1 9 0 15,45-7 5-15,29 0 3 16,0-30 8-16,0 14 2 0,52-7-4 15,39-13-3-15,-5-9 2 16,6-13-2-16,-18-16 10 16,1 0 6-16,-7 0 8 15,7-16-17-15,-12-57-20 16,-23-7-6-16,11-24-18 15,12 7 8-15,-40 16 8 16,6 15 10-16,-18 37 9 16,-11 21 7-16,0 8 14 15,0 0-7-15,0 0-4 16,0 46-2-16,0 26 8 15,0 11-3-15,0-3-9 0,51-14-4 16,12 1-9-16,0-30-65 16,12-23-170-16</inkml:trace>
          <inkml:trace contextRef="#ctx0" brushRef="#br0" timeOffset="4732.2706">11065 1000 189 0,'0'0'100'0,"0"0"-26"0,0 0-33 16,0 44-13-16,0 22 0 15,0 8 1-15,0-1-1 16,0-22 3-16,0 1-8 15,0-37-2-15,0-15-15 16,0 0 0-16,0 0 0 16,0 0 8-16,0-73-30 15,0-16 10-15,0 0 4 16,0-20-1-16,0-3-4 15,0 11 3-15,0 4 1 0,0 39 3 16,0 12 0-16,0 40 2 16,0 6 0-16,0 0-1 15,22 0 1-15,47 0 3 16,5 0-1-16,1 15-4 15,28 22-9-15,0 0-33 16,0-8-60-16,11-14-67 16</inkml:trace>
          <inkml:trace contextRef="#ctx0" brushRef="#br0" timeOffset="5256.3006">12186 883 90 0,'11'0'218'0,"18"0"-121"15,17 0-23-15,22 0-28 16,7-9-13-16,-1 3-12 15,6-10 1-15,18-13-6 0,-18 8-8 16,-6-10 0-16,-11 2 2 16,-34 6 2-16,-18 3 8 15,-11-3 1-15,0 0-7 16,0 2-8-16,0-10 1 15,-74 11-4-15,-29 20 3 16,-12 0-2-16,-16 0-5 16,-7 37 3-16,1 58-2 15,5 23 6-15,47 0 4 16,45-15 5-16,40-22 2 15,0-1-2-15,40-14-2 16,97-28-1-16,17 13-1 16,47-22-5-16,-7-14-3 15,35-15-6-15,40 0-3 16,-6 0-1-16,-17-29-61 0,-68 14-99 15,-104 7-295-15</inkml:trace>
        </inkml:traceGroup>
        <inkml:traceGroup>
          <inkml:annotationXML>
            <emma:emma xmlns:emma="http://www.w3.org/2003/04/emma" version="1.0">
              <emma:interpretation id="{A45626C2-905D-4E66-B500-B05C9E617B35}" emma:medium="tactile" emma:mode="ink">
                <msink:context xmlns:msink="http://schemas.microsoft.com/ink/2010/main" type="inkWord" rotatedBoundingBox="19523,-324 26834,-423 26876,2710 19566,2809"/>
              </emma:interpretation>
              <emma:one-of disjunction-type="recognition" id="oneOf1">
                <emma:interpretation id="interp3" emma:lang="en-US" emma:confidence="0">
                  <emma:literal>Plan</emma:literal>
                </emma:interpretation>
                <emma:interpretation id="interp4" emma:lang="en-US" emma:confidence="0">
                  <emma:literal>plan</emma:literal>
                </emma:interpretation>
                <emma:interpretation id="interp5" emma:lang="en-US" emma:confidence="0">
                  <emma:literal>Phan</emma:literal>
                </emma:interpretation>
                <emma:interpretation id="interp6" emma:lang="en-US" emma:confidence="0">
                  <emma:literal>Plain</emma:literal>
                </emma:interpretation>
                <emma:interpretation id="interp7" emma:lang="en-US" emma:confidence="0">
                  <emma:literal>plain</emma:literal>
                </emma:interpretation>
              </emma:one-of>
            </emma:emma>
          </inkml:annotationXML>
          <inkml:trace contextRef="#ctx0" brushRef="#br0" timeOffset="6592.377">17850-413 165 0,'0'0'76'15,"0"6"-33"-15,29 91-5 16,-6-10-12-16,5 24-15 16,7 13-6-16,5 2-1 15,11 21-2-15,-11 8-2 16,23 0 2-16,0 0-1 15,-11-8 2-15,-1 0 1 16,-28-7 9-16,6-36 16 16,-18-17 17-16,-11-21-11 0,0-29-4 15,0 8-4-15,0-30-5 16,0-9-9-16,0-6-2 15,0 0-5-15,0 0 2 16,0 0 5-16,0-14-14 16,0-59 2-16,0-16 5 15,0-6 0-15,0-31 8 16,-29-6-4-16,18-23 1 15,0-21 2-15,-1-8 4 16,12 6-1-16,0 3 0 16,-11 11-8-16,11 32 0 15,0 0-7-15,0 6-2 16,11 8-2-16,41 17 3 15,22 12-4-15,18 14-2 16,-30 17 2-16,41 13-1 0,-17 30 2 16,17 15-5-16,12 0 1 15,22 0 7-15,6 60-2 16,23 27 2-16,-29 17-2 15,-5 13 1-15,-81-13 1 16,-5-7-2-16,-46-16 6 16,0-15 0-16,0-15 4 15,-46 1 2-15,-57-17-1 16,-11-4-2-16,0 4-5 15,-29-12-1-15,17-8-2 16,-17-7-10-16,28 15-17 16,1-9-28-16,28 7-51 0,34 1-119 15</inkml:trace>
          <inkml:trace contextRef="#ctx0" brushRef="#br0" timeOffset="7266.4156">20499-1180 111 0,'17'-36'149'16,"-17"14"-38"-16,0 7-14 0,0 15-14 15,0-8-24-15,0 8-16 16,0 0-12-16,0 0-11 15,0 0-8-15,0 0-8 16,0 23-7-16,0 51 12 16,35 27 0-16,16 34 0 15,1 12-4-15,-1-9-2 16,1 11-1-16,-1 12-1 15,24 9-2-15,-12 14 2 16,-12 8 0-16,12 13 0 16,6-5 1-16,-35-10-2 15,6-12 2-15,-17-31 1 16,28-7 0-16,-11-45-1 15,1 0 0-15,-7-20 0 16,-6-38-2-16,-5-8-1 0,6-14-1 16,-29-15 1-16,11 0-4 15,1 0-22-15,-1-44 13 16,-11-45-35-16,0-14-13 15,0-1-64-15,0-5-43 16,0 12-148-16</inkml:trace>
          <inkml:trace contextRef="#ctx0" brushRef="#br0" timeOffset="7853.4491">22410 868 222 0,'0'0'169'15,"0"0"-70"-15,-51 0-23 16,5 0-37-16,-46 0-22 15,30 15-8-15,-41 42-2 16,11 24-6-16,46 16-2 0,6-2 1 16,40 9 0-16,0-1 1 15,0-31-3-15,40 3-4 16,46-23 0-16,6-24 2 15,5-13 1-15,6-15 2 16,0 0 15-16,-12-21-6 16,24-45-3-16,-41-37-3 15,18-1-3-15,-29 15 8 16,-40 9 2-16,-23 5 3 15,0 24 0-15,0 22-1 16,0 6-5-16,0 23-4 16,0 0-6-16,-35 0-3 0,-16 8 3 15,22 50 2-15,18 25 1 16,11-2-1-16,0-1-1 15,0 1-2-15,23-7-2 16,57-16-5-16,-17 2-11 16,-23-8-14-16,11-9-30 15,-28-14-44-15,17-21-63 16</inkml:trace>
          <inkml:trace contextRef="#ctx0" brushRef="#br0" timeOffset="8430.4821">23635 1073 92 0,'0'0'252'16,"0"0"-151"-16,0 0-29 15,11 0-13-15,-11 51-27 16,29 9-17-16,22 13 2 16,-39 1 1-16,11-8-6 0,5-14-10 15,-5-9-2 1,6-12-1-16,-18-16 1 0,-11-9 0 15,12-6-2-15,16 0 5 16,-16-14-6-16,39-53 8 16,-17-28-3-16,6-22 0 15,-17-10-1-15,6 10 2 16,11-1-1-16,-6 23 1 15,-5 37 1-15,5 27-2 16,6 25 4-16,0 6 8 16,12 0-6-16,11 20-1 15,0 40 3-15,40-2 0 16,-40 17-2-16,11 5 1 15,18 15 2-15,-18 9 1 16,6-1-7-16,-17 0 1 0,-12-22-3 16,-16 0-1-16,-7-15-1 15,-5-6-3-15,-11-9-2 16,5-13-26-16,-17-18-44 15,0-3-57-15,0-17-190 16</inkml:trace>
        </inkml:traceGroup>
      </inkml:traceGroup>
    </inkml:traceGroup>
  </inkml:traceGroup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48E69-B551-4648-8BB4-86BA4191C094}" type="datetimeFigureOut">
              <a:rPr lang="en-US" smtClean="0"/>
              <a:t>7/3/2014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AC61B-3A98-43E6-AA6B-595536FA2B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2698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48E69-B551-4648-8BB4-86BA4191C094}" type="datetimeFigureOut">
              <a:rPr lang="en-US" smtClean="0"/>
              <a:t>7/3/2014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AC61B-3A98-43E6-AA6B-595536FA2B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0728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48E69-B551-4648-8BB4-86BA4191C094}" type="datetimeFigureOut">
              <a:rPr lang="en-US" smtClean="0"/>
              <a:t>7/3/2014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AC61B-3A98-43E6-AA6B-595536FA2B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7192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48E69-B551-4648-8BB4-86BA4191C094}" type="datetimeFigureOut">
              <a:rPr lang="en-US" smtClean="0"/>
              <a:t>7/3/2014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AC61B-3A98-43E6-AA6B-595536FA2B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807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48E69-B551-4648-8BB4-86BA4191C094}" type="datetimeFigureOut">
              <a:rPr lang="en-US" smtClean="0"/>
              <a:t>7/3/2014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AC61B-3A98-43E6-AA6B-595536FA2B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0772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48E69-B551-4648-8BB4-86BA4191C094}" type="datetimeFigureOut">
              <a:rPr lang="en-US" smtClean="0"/>
              <a:t>7/3/2014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AC61B-3A98-43E6-AA6B-595536FA2B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8195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48E69-B551-4648-8BB4-86BA4191C094}" type="datetimeFigureOut">
              <a:rPr lang="en-US" smtClean="0"/>
              <a:t>7/3/2014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AC61B-3A98-43E6-AA6B-595536FA2B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4777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48E69-B551-4648-8BB4-86BA4191C094}" type="datetimeFigureOut">
              <a:rPr lang="en-US" smtClean="0"/>
              <a:t>7/3/2014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AC61B-3A98-43E6-AA6B-595536FA2B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8073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48E69-B551-4648-8BB4-86BA4191C094}" type="datetimeFigureOut">
              <a:rPr lang="en-US" smtClean="0"/>
              <a:t>7/3/2014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AC61B-3A98-43E6-AA6B-595536FA2B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5458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48E69-B551-4648-8BB4-86BA4191C094}" type="datetimeFigureOut">
              <a:rPr lang="en-US" smtClean="0"/>
              <a:t>7/3/2014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AC61B-3A98-43E6-AA6B-595536FA2B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5361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48E69-B551-4648-8BB4-86BA4191C094}" type="datetimeFigureOut">
              <a:rPr lang="en-US" smtClean="0"/>
              <a:t>7/3/2014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AC61B-3A98-43E6-AA6B-595536FA2B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5137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248E69-B551-4648-8BB4-86BA4191C094}" type="datetimeFigureOut">
              <a:rPr lang="en-US" smtClean="0"/>
              <a:t>7/3/2014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1AC61B-3A98-43E6-AA6B-595536FA2B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280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jpeg"/><Relationship Id="rId13" Type="http://schemas.openxmlformats.org/officeDocument/2006/relationships/image" Target="../media/image66.emf"/><Relationship Id="rId18" Type="http://schemas.openxmlformats.org/officeDocument/2006/relationships/customXml" Target="../ink/ink44.xml"/><Relationship Id="rId26" Type="http://schemas.openxmlformats.org/officeDocument/2006/relationships/customXml" Target="../ink/ink48.xml"/><Relationship Id="rId3" Type="http://schemas.openxmlformats.org/officeDocument/2006/relationships/image" Target="../media/image61.png"/><Relationship Id="rId21" Type="http://schemas.openxmlformats.org/officeDocument/2006/relationships/image" Target="../media/image70.emf"/><Relationship Id="rId7" Type="http://schemas.openxmlformats.org/officeDocument/2006/relationships/image" Target="../media/image41.jpeg"/><Relationship Id="rId12" Type="http://schemas.openxmlformats.org/officeDocument/2006/relationships/customXml" Target="../ink/ink41.xml"/><Relationship Id="rId17" Type="http://schemas.openxmlformats.org/officeDocument/2006/relationships/image" Target="../media/image68.emf"/><Relationship Id="rId25" Type="http://schemas.openxmlformats.org/officeDocument/2006/relationships/image" Target="../media/image72.emf"/><Relationship Id="rId2" Type="http://schemas.openxmlformats.org/officeDocument/2006/relationships/image" Target="../media/image60.png"/><Relationship Id="rId16" Type="http://schemas.openxmlformats.org/officeDocument/2006/relationships/customXml" Target="../ink/ink43.xml"/><Relationship Id="rId20" Type="http://schemas.openxmlformats.org/officeDocument/2006/relationships/customXml" Target="../ink/ink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jpeg"/><Relationship Id="rId11" Type="http://schemas.openxmlformats.org/officeDocument/2006/relationships/image" Target="../media/image65.emf"/><Relationship Id="rId24" Type="http://schemas.openxmlformats.org/officeDocument/2006/relationships/customXml" Target="../ink/ink47.xml"/><Relationship Id="rId5" Type="http://schemas.openxmlformats.org/officeDocument/2006/relationships/image" Target="../media/image63.jpeg"/><Relationship Id="rId15" Type="http://schemas.openxmlformats.org/officeDocument/2006/relationships/image" Target="../media/image67.emf"/><Relationship Id="rId23" Type="http://schemas.openxmlformats.org/officeDocument/2006/relationships/image" Target="../media/image71.emf"/><Relationship Id="rId10" Type="http://schemas.openxmlformats.org/officeDocument/2006/relationships/customXml" Target="../ink/ink40.xml"/><Relationship Id="rId19" Type="http://schemas.openxmlformats.org/officeDocument/2006/relationships/image" Target="../media/image69.emf"/><Relationship Id="rId4" Type="http://schemas.openxmlformats.org/officeDocument/2006/relationships/image" Target="../media/image62.gif"/><Relationship Id="rId9" Type="http://schemas.openxmlformats.org/officeDocument/2006/relationships/image" Target="../media/image20.jpeg"/><Relationship Id="rId14" Type="http://schemas.openxmlformats.org/officeDocument/2006/relationships/customXml" Target="../ink/ink42.xml"/><Relationship Id="rId22" Type="http://schemas.openxmlformats.org/officeDocument/2006/relationships/customXml" Target="../ink/ink46.xml"/><Relationship Id="rId27" Type="http://schemas.openxmlformats.org/officeDocument/2006/relationships/image" Target="../media/image73.emf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9.emf"/><Relationship Id="rId18" Type="http://schemas.openxmlformats.org/officeDocument/2006/relationships/customXml" Target="../ink/ink53.xml"/><Relationship Id="rId26" Type="http://schemas.openxmlformats.org/officeDocument/2006/relationships/customXml" Target="../ink/ink57.xml"/><Relationship Id="rId39" Type="http://schemas.openxmlformats.org/officeDocument/2006/relationships/image" Target="../media/image82.emf"/><Relationship Id="rId21" Type="http://schemas.openxmlformats.org/officeDocument/2006/relationships/image" Target="../media/image73.emf"/><Relationship Id="rId34" Type="http://schemas.openxmlformats.org/officeDocument/2006/relationships/customXml" Target="../ink/ink61.xml"/><Relationship Id="rId42" Type="http://schemas.openxmlformats.org/officeDocument/2006/relationships/customXml" Target="../ink/ink65.xml"/><Relationship Id="rId47" Type="http://schemas.openxmlformats.org/officeDocument/2006/relationships/image" Target="../media/image86.emf"/><Relationship Id="rId50" Type="http://schemas.openxmlformats.org/officeDocument/2006/relationships/customXml" Target="../ink/ink69.xml"/><Relationship Id="rId55" Type="http://schemas.openxmlformats.org/officeDocument/2006/relationships/image" Target="../media/image90.emf"/><Relationship Id="rId7" Type="http://schemas.openxmlformats.org/officeDocument/2006/relationships/image" Target="../media/image41.jpeg"/><Relationship Id="rId2" Type="http://schemas.openxmlformats.org/officeDocument/2006/relationships/image" Target="../media/image60.png"/><Relationship Id="rId16" Type="http://schemas.openxmlformats.org/officeDocument/2006/relationships/customXml" Target="../ink/ink52.xml"/><Relationship Id="rId29" Type="http://schemas.openxmlformats.org/officeDocument/2006/relationships/image" Target="../media/image77.emf"/><Relationship Id="rId11" Type="http://schemas.openxmlformats.org/officeDocument/2006/relationships/image" Target="../media/image65.emf"/><Relationship Id="rId24" Type="http://schemas.openxmlformats.org/officeDocument/2006/relationships/customXml" Target="../ink/ink56.xml"/><Relationship Id="rId32" Type="http://schemas.openxmlformats.org/officeDocument/2006/relationships/customXml" Target="../ink/ink60.xml"/><Relationship Id="rId37" Type="http://schemas.openxmlformats.org/officeDocument/2006/relationships/image" Target="../media/image81.emf"/><Relationship Id="rId40" Type="http://schemas.openxmlformats.org/officeDocument/2006/relationships/customXml" Target="../ink/ink64.xml"/><Relationship Id="rId45" Type="http://schemas.openxmlformats.org/officeDocument/2006/relationships/image" Target="../media/image85.emf"/><Relationship Id="rId53" Type="http://schemas.openxmlformats.org/officeDocument/2006/relationships/image" Target="../media/image89.emf"/><Relationship Id="rId5" Type="http://schemas.openxmlformats.org/officeDocument/2006/relationships/image" Target="../media/image63.jpeg"/><Relationship Id="rId10" Type="http://schemas.openxmlformats.org/officeDocument/2006/relationships/customXml" Target="../ink/ink49.xml"/><Relationship Id="rId19" Type="http://schemas.openxmlformats.org/officeDocument/2006/relationships/image" Target="../media/image72.emf"/><Relationship Id="rId31" Type="http://schemas.openxmlformats.org/officeDocument/2006/relationships/image" Target="../media/image78.emf"/><Relationship Id="rId44" Type="http://schemas.openxmlformats.org/officeDocument/2006/relationships/customXml" Target="../ink/ink66.xml"/><Relationship Id="rId52" Type="http://schemas.openxmlformats.org/officeDocument/2006/relationships/customXml" Target="../ink/ink70.xml"/><Relationship Id="rId4" Type="http://schemas.openxmlformats.org/officeDocument/2006/relationships/image" Target="../media/image62.gif"/><Relationship Id="rId9" Type="http://schemas.openxmlformats.org/officeDocument/2006/relationships/image" Target="../media/image20.jpeg"/><Relationship Id="rId14" Type="http://schemas.openxmlformats.org/officeDocument/2006/relationships/customXml" Target="../ink/ink51.xml"/><Relationship Id="rId22" Type="http://schemas.openxmlformats.org/officeDocument/2006/relationships/customXml" Target="../ink/ink55.xml"/><Relationship Id="rId27" Type="http://schemas.openxmlformats.org/officeDocument/2006/relationships/image" Target="../media/image76.emf"/><Relationship Id="rId30" Type="http://schemas.openxmlformats.org/officeDocument/2006/relationships/customXml" Target="../ink/ink59.xml"/><Relationship Id="rId35" Type="http://schemas.openxmlformats.org/officeDocument/2006/relationships/image" Target="../media/image80.emf"/><Relationship Id="rId43" Type="http://schemas.openxmlformats.org/officeDocument/2006/relationships/image" Target="../media/image84.emf"/><Relationship Id="rId48" Type="http://schemas.openxmlformats.org/officeDocument/2006/relationships/customXml" Target="../ink/ink68.xml"/><Relationship Id="rId8" Type="http://schemas.openxmlformats.org/officeDocument/2006/relationships/image" Target="../media/image42.jpeg"/><Relationship Id="rId51" Type="http://schemas.openxmlformats.org/officeDocument/2006/relationships/image" Target="../media/image88.emf"/><Relationship Id="rId3" Type="http://schemas.openxmlformats.org/officeDocument/2006/relationships/image" Target="../media/image61.png"/><Relationship Id="rId12" Type="http://schemas.openxmlformats.org/officeDocument/2006/relationships/customXml" Target="../ink/ink50.xml"/><Relationship Id="rId17" Type="http://schemas.openxmlformats.org/officeDocument/2006/relationships/image" Target="../media/image71.emf"/><Relationship Id="rId25" Type="http://schemas.openxmlformats.org/officeDocument/2006/relationships/image" Target="../media/image75.emf"/><Relationship Id="rId33" Type="http://schemas.openxmlformats.org/officeDocument/2006/relationships/image" Target="../media/image79.emf"/><Relationship Id="rId38" Type="http://schemas.openxmlformats.org/officeDocument/2006/relationships/customXml" Target="../ink/ink63.xml"/><Relationship Id="rId46" Type="http://schemas.openxmlformats.org/officeDocument/2006/relationships/customXml" Target="../ink/ink67.xml"/><Relationship Id="rId20" Type="http://schemas.openxmlformats.org/officeDocument/2006/relationships/customXml" Target="../ink/ink54.xml"/><Relationship Id="rId41" Type="http://schemas.openxmlformats.org/officeDocument/2006/relationships/image" Target="../media/image83.emf"/><Relationship Id="rId54" Type="http://schemas.openxmlformats.org/officeDocument/2006/relationships/customXml" Target="../ink/ink7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jpeg"/><Relationship Id="rId15" Type="http://schemas.openxmlformats.org/officeDocument/2006/relationships/image" Target="../media/image70.emf"/><Relationship Id="rId23" Type="http://schemas.openxmlformats.org/officeDocument/2006/relationships/image" Target="../media/image74.emf"/><Relationship Id="rId28" Type="http://schemas.openxmlformats.org/officeDocument/2006/relationships/customXml" Target="../ink/ink58.xml"/><Relationship Id="rId36" Type="http://schemas.openxmlformats.org/officeDocument/2006/relationships/customXml" Target="../ink/ink62.xml"/><Relationship Id="rId49" Type="http://schemas.openxmlformats.org/officeDocument/2006/relationships/image" Target="../media/image87.em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customXml" Target="../ink/ink75.xml"/><Relationship Id="rId13" Type="http://schemas.openxmlformats.org/officeDocument/2006/relationships/image" Target="../media/image98.emf"/><Relationship Id="rId18" Type="http://schemas.openxmlformats.org/officeDocument/2006/relationships/customXml" Target="../ink/ink80.xml"/><Relationship Id="rId26" Type="http://schemas.openxmlformats.org/officeDocument/2006/relationships/customXml" Target="../ink/ink84.xml"/><Relationship Id="rId3" Type="http://schemas.openxmlformats.org/officeDocument/2006/relationships/image" Target="../media/image93.emf"/><Relationship Id="rId21" Type="http://schemas.openxmlformats.org/officeDocument/2006/relationships/image" Target="../media/image102.emf"/><Relationship Id="rId7" Type="http://schemas.openxmlformats.org/officeDocument/2006/relationships/image" Target="../media/image95.emf"/><Relationship Id="rId12" Type="http://schemas.openxmlformats.org/officeDocument/2006/relationships/customXml" Target="../ink/ink77.xml"/><Relationship Id="rId17" Type="http://schemas.openxmlformats.org/officeDocument/2006/relationships/image" Target="../media/image100.emf"/><Relationship Id="rId25" Type="http://schemas.openxmlformats.org/officeDocument/2006/relationships/image" Target="../media/image104.emf"/><Relationship Id="rId2" Type="http://schemas.openxmlformats.org/officeDocument/2006/relationships/customXml" Target="../ink/ink72.xml"/><Relationship Id="rId16" Type="http://schemas.openxmlformats.org/officeDocument/2006/relationships/customXml" Target="../ink/ink79.xml"/><Relationship Id="rId20" Type="http://schemas.openxmlformats.org/officeDocument/2006/relationships/customXml" Target="../ink/ink81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74.xml"/><Relationship Id="rId11" Type="http://schemas.openxmlformats.org/officeDocument/2006/relationships/image" Target="../media/image97.emf"/><Relationship Id="rId24" Type="http://schemas.openxmlformats.org/officeDocument/2006/relationships/customXml" Target="../ink/ink83.xml"/><Relationship Id="rId5" Type="http://schemas.openxmlformats.org/officeDocument/2006/relationships/image" Target="../media/image94.emf"/><Relationship Id="rId15" Type="http://schemas.openxmlformats.org/officeDocument/2006/relationships/image" Target="../media/image99.emf"/><Relationship Id="rId23" Type="http://schemas.openxmlformats.org/officeDocument/2006/relationships/image" Target="../media/image103.emf"/><Relationship Id="rId10" Type="http://schemas.openxmlformats.org/officeDocument/2006/relationships/customXml" Target="../ink/ink76.xml"/><Relationship Id="rId19" Type="http://schemas.openxmlformats.org/officeDocument/2006/relationships/image" Target="../media/image101.emf"/><Relationship Id="rId4" Type="http://schemas.openxmlformats.org/officeDocument/2006/relationships/customXml" Target="../ink/ink73.xml"/><Relationship Id="rId9" Type="http://schemas.openxmlformats.org/officeDocument/2006/relationships/image" Target="../media/image96.emf"/><Relationship Id="rId14" Type="http://schemas.openxmlformats.org/officeDocument/2006/relationships/customXml" Target="../ink/ink78.xml"/><Relationship Id="rId22" Type="http://schemas.openxmlformats.org/officeDocument/2006/relationships/customXml" Target="../ink/ink82.xml"/><Relationship Id="rId27" Type="http://schemas.openxmlformats.org/officeDocument/2006/relationships/image" Target="../media/image105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7" Type="http://schemas.openxmlformats.org/officeDocument/2006/relationships/image" Target="../media/image5.emf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.xml"/><Relationship Id="rId5" Type="http://schemas.openxmlformats.org/officeDocument/2006/relationships/image" Target="../media/image4.emf"/><Relationship Id="rId4" Type="http://schemas.openxmlformats.org/officeDocument/2006/relationships/customXml" Target="../ink/ink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customXml" Target="../ink/ink88.xml"/><Relationship Id="rId3" Type="http://schemas.openxmlformats.org/officeDocument/2006/relationships/image" Target="../media/image109.emf"/><Relationship Id="rId7" Type="http://schemas.openxmlformats.org/officeDocument/2006/relationships/image" Target="../media/image111.emf"/><Relationship Id="rId2" Type="http://schemas.openxmlformats.org/officeDocument/2006/relationships/customXml" Target="../ink/ink85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87.xml"/><Relationship Id="rId5" Type="http://schemas.openxmlformats.org/officeDocument/2006/relationships/image" Target="../media/image110.emf"/><Relationship Id="rId4" Type="http://schemas.openxmlformats.org/officeDocument/2006/relationships/customXml" Target="../ink/ink86.xml"/><Relationship Id="rId9" Type="http://schemas.openxmlformats.org/officeDocument/2006/relationships/image" Target="../media/image112.emf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customXml" Target="../ink/ink92.xml"/><Relationship Id="rId13" Type="http://schemas.openxmlformats.org/officeDocument/2006/relationships/image" Target="../media/image114.emf"/><Relationship Id="rId3" Type="http://schemas.openxmlformats.org/officeDocument/2006/relationships/image" Target="../media/image109.emf"/><Relationship Id="rId7" Type="http://schemas.openxmlformats.org/officeDocument/2006/relationships/image" Target="../media/image111.emf"/><Relationship Id="rId12" Type="http://schemas.openxmlformats.org/officeDocument/2006/relationships/customXml" Target="../ink/ink94.xml"/><Relationship Id="rId2" Type="http://schemas.openxmlformats.org/officeDocument/2006/relationships/customXml" Target="../ink/ink89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91.xml"/><Relationship Id="rId11" Type="http://schemas.openxmlformats.org/officeDocument/2006/relationships/image" Target="../media/image113.emf"/><Relationship Id="rId5" Type="http://schemas.openxmlformats.org/officeDocument/2006/relationships/image" Target="../media/image110.emf"/><Relationship Id="rId10" Type="http://schemas.openxmlformats.org/officeDocument/2006/relationships/customXml" Target="../ink/ink93.xml"/><Relationship Id="rId4" Type="http://schemas.openxmlformats.org/officeDocument/2006/relationships/customXml" Target="../ink/ink90.xml"/><Relationship Id="rId9" Type="http://schemas.openxmlformats.org/officeDocument/2006/relationships/image" Target="../media/image112.emf"/><Relationship Id="rId14" Type="http://schemas.openxmlformats.org/officeDocument/2006/relationships/image" Target="../media/image115.jpe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13" Type="http://schemas.openxmlformats.org/officeDocument/2006/relationships/image" Target="../media/image123.emf"/><Relationship Id="rId3" Type="http://schemas.openxmlformats.org/officeDocument/2006/relationships/image" Target="../media/image117.png"/><Relationship Id="rId7" Type="http://schemas.openxmlformats.org/officeDocument/2006/relationships/image" Target="../media/image119.emf"/><Relationship Id="rId12" Type="http://schemas.openxmlformats.org/officeDocument/2006/relationships/customXml" Target="../ink/ink98.xml"/><Relationship Id="rId2" Type="http://schemas.openxmlformats.org/officeDocument/2006/relationships/image" Target="../media/image116.jpe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96.xml"/><Relationship Id="rId11" Type="http://schemas.openxmlformats.org/officeDocument/2006/relationships/image" Target="../media/image122.emf"/><Relationship Id="rId5" Type="http://schemas.openxmlformats.org/officeDocument/2006/relationships/image" Target="../media/image118.emf"/><Relationship Id="rId10" Type="http://schemas.openxmlformats.org/officeDocument/2006/relationships/customXml" Target="../ink/ink97.xml"/><Relationship Id="rId4" Type="http://schemas.openxmlformats.org/officeDocument/2006/relationships/customXml" Target="../ink/ink95.xml"/><Relationship Id="rId9" Type="http://schemas.openxmlformats.org/officeDocument/2006/relationships/image" Target="../media/image12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emf"/><Relationship Id="rId7" Type="http://schemas.openxmlformats.org/officeDocument/2006/relationships/image" Target="../media/image126.emf"/><Relationship Id="rId2" Type="http://schemas.openxmlformats.org/officeDocument/2006/relationships/customXml" Target="../ink/ink99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01.xml"/><Relationship Id="rId5" Type="http://schemas.openxmlformats.org/officeDocument/2006/relationships/image" Target="../media/image125.emf"/><Relationship Id="rId4" Type="http://schemas.openxmlformats.org/officeDocument/2006/relationships/customXml" Target="../ink/ink100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eg"/><Relationship Id="rId3" Type="http://schemas.openxmlformats.org/officeDocument/2006/relationships/image" Target="../media/image127.emf"/><Relationship Id="rId7" Type="http://schemas.openxmlformats.org/officeDocument/2006/relationships/image" Target="../media/image129.emf"/><Relationship Id="rId2" Type="http://schemas.openxmlformats.org/officeDocument/2006/relationships/customXml" Target="../ink/ink102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04.xml"/><Relationship Id="rId5" Type="http://schemas.openxmlformats.org/officeDocument/2006/relationships/image" Target="../media/image128.emf"/><Relationship Id="rId4" Type="http://schemas.openxmlformats.org/officeDocument/2006/relationships/customXml" Target="../ink/ink10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emf"/><Relationship Id="rId5" Type="http://schemas.openxmlformats.org/officeDocument/2006/relationships/customXml" Target="../ink/ink4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emf"/><Relationship Id="rId3" Type="http://schemas.openxmlformats.org/officeDocument/2006/relationships/image" Target="../media/image4.jpeg"/><Relationship Id="rId7" Type="http://schemas.openxmlformats.org/officeDocument/2006/relationships/customXml" Target="../ink/ink6.xm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emf"/><Relationship Id="rId11" Type="http://schemas.openxmlformats.org/officeDocument/2006/relationships/image" Target="../media/image10.emf"/><Relationship Id="rId5" Type="http://schemas.openxmlformats.org/officeDocument/2006/relationships/customXml" Target="../ink/ink5.xml"/><Relationship Id="rId10" Type="http://schemas.openxmlformats.org/officeDocument/2006/relationships/customXml" Target="../ink/ink7.xml"/><Relationship Id="rId4" Type="http://schemas.openxmlformats.org/officeDocument/2006/relationships/image" Target="../media/image5.png"/><Relationship Id="rId9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emf"/><Relationship Id="rId3" Type="http://schemas.openxmlformats.org/officeDocument/2006/relationships/image" Target="../media/image12.jpeg"/><Relationship Id="rId7" Type="http://schemas.openxmlformats.org/officeDocument/2006/relationships/customXml" Target="../ink/ink9.xml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emf"/><Relationship Id="rId5" Type="http://schemas.openxmlformats.org/officeDocument/2006/relationships/customXml" Target="../ink/ink8.xml"/><Relationship Id="rId10" Type="http://schemas.openxmlformats.org/officeDocument/2006/relationships/image" Target="../media/image16.emf"/><Relationship Id="rId4" Type="http://schemas.openxmlformats.org/officeDocument/2006/relationships/image" Target="../media/image13.jpeg"/><Relationship Id="rId9" Type="http://schemas.openxmlformats.org/officeDocument/2006/relationships/customXml" Target="../ink/ink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emf"/><Relationship Id="rId13" Type="http://schemas.openxmlformats.org/officeDocument/2006/relationships/customXml" Target="../ink/ink14.xml"/><Relationship Id="rId3" Type="http://schemas.openxmlformats.org/officeDocument/2006/relationships/image" Target="../media/image3.jpeg"/><Relationship Id="rId7" Type="http://schemas.openxmlformats.org/officeDocument/2006/relationships/customXml" Target="../ink/ink11.xml"/><Relationship Id="rId12" Type="http://schemas.openxmlformats.org/officeDocument/2006/relationships/image" Target="../media/image26.emf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customXml" Target="../ink/ink13.xml"/><Relationship Id="rId5" Type="http://schemas.openxmlformats.org/officeDocument/2006/relationships/image" Target="../media/image22.png"/><Relationship Id="rId10" Type="http://schemas.openxmlformats.org/officeDocument/2006/relationships/image" Target="../media/image25.emf"/><Relationship Id="rId4" Type="http://schemas.openxmlformats.org/officeDocument/2006/relationships/image" Target="../media/image21.png"/><Relationship Id="rId9" Type="http://schemas.openxmlformats.org/officeDocument/2006/relationships/customXml" Target="../ink/ink12.xml"/><Relationship Id="rId14" Type="http://schemas.openxmlformats.org/officeDocument/2006/relationships/image" Target="../media/image27.e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customXml" Target="../ink/ink17.xml"/><Relationship Id="rId18" Type="http://schemas.openxmlformats.org/officeDocument/2006/relationships/image" Target="../media/image37.emf"/><Relationship Id="rId3" Type="http://schemas.openxmlformats.org/officeDocument/2006/relationships/image" Target="../media/image29.jpeg"/><Relationship Id="rId21" Type="http://schemas.openxmlformats.org/officeDocument/2006/relationships/customXml" Target="../ink/ink21.xml"/><Relationship Id="rId7" Type="http://schemas.openxmlformats.org/officeDocument/2006/relationships/image" Target="../media/image3.jpeg"/><Relationship Id="rId12" Type="http://schemas.openxmlformats.org/officeDocument/2006/relationships/image" Target="../media/image34.emf"/><Relationship Id="rId17" Type="http://schemas.openxmlformats.org/officeDocument/2006/relationships/customXml" Target="../ink/ink19.xml"/><Relationship Id="rId2" Type="http://schemas.openxmlformats.org/officeDocument/2006/relationships/image" Target="../media/image28.jpeg"/><Relationship Id="rId16" Type="http://schemas.openxmlformats.org/officeDocument/2006/relationships/image" Target="../media/image36.emf"/><Relationship Id="rId20" Type="http://schemas.openxmlformats.org/officeDocument/2006/relationships/image" Target="../media/image3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jpeg"/><Relationship Id="rId11" Type="http://schemas.openxmlformats.org/officeDocument/2006/relationships/customXml" Target="../ink/ink16.xml"/><Relationship Id="rId24" Type="http://schemas.openxmlformats.org/officeDocument/2006/relationships/image" Target="../media/image40.emf"/><Relationship Id="rId5" Type="http://schemas.openxmlformats.org/officeDocument/2006/relationships/image" Target="../media/image30.emf"/><Relationship Id="rId15" Type="http://schemas.openxmlformats.org/officeDocument/2006/relationships/customXml" Target="../ink/ink18.xml"/><Relationship Id="rId23" Type="http://schemas.openxmlformats.org/officeDocument/2006/relationships/customXml" Target="../ink/ink22.xml"/><Relationship Id="rId10" Type="http://schemas.openxmlformats.org/officeDocument/2006/relationships/image" Target="../media/image33.png"/><Relationship Id="rId19" Type="http://schemas.openxmlformats.org/officeDocument/2006/relationships/customXml" Target="../ink/ink20.xml"/><Relationship Id="rId4" Type="http://schemas.openxmlformats.org/officeDocument/2006/relationships/customXml" Target="../ink/ink15.xml"/><Relationship Id="rId9" Type="http://schemas.openxmlformats.org/officeDocument/2006/relationships/image" Target="../media/image32.png"/><Relationship Id="rId14" Type="http://schemas.openxmlformats.org/officeDocument/2006/relationships/image" Target="../media/image35.emf"/><Relationship Id="rId22" Type="http://schemas.openxmlformats.org/officeDocument/2006/relationships/image" Target="../media/image39.emf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7.emf"/><Relationship Id="rId18" Type="http://schemas.openxmlformats.org/officeDocument/2006/relationships/customXml" Target="../ink/ink30.xml"/><Relationship Id="rId26" Type="http://schemas.openxmlformats.org/officeDocument/2006/relationships/customXml" Target="../ink/ink34.xml"/><Relationship Id="rId21" Type="http://schemas.openxmlformats.org/officeDocument/2006/relationships/image" Target="../media/image51.emf"/><Relationship Id="rId34" Type="http://schemas.openxmlformats.org/officeDocument/2006/relationships/customXml" Target="../ink/ink38.xml"/><Relationship Id="rId7" Type="http://schemas.openxmlformats.org/officeDocument/2006/relationships/image" Target="../media/image44.emf"/><Relationship Id="rId12" Type="http://schemas.openxmlformats.org/officeDocument/2006/relationships/customXml" Target="../ink/ink27.xml"/><Relationship Id="rId17" Type="http://schemas.openxmlformats.org/officeDocument/2006/relationships/image" Target="../media/image49.emf"/><Relationship Id="rId25" Type="http://schemas.openxmlformats.org/officeDocument/2006/relationships/image" Target="../media/image53.emf"/><Relationship Id="rId33" Type="http://schemas.openxmlformats.org/officeDocument/2006/relationships/image" Target="../media/image57.emf"/><Relationship Id="rId2" Type="http://schemas.openxmlformats.org/officeDocument/2006/relationships/image" Target="../media/image41.jpeg"/><Relationship Id="rId16" Type="http://schemas.openxmlformats.org/officeDocument/2006/relationships/customXml" Target="../ink/ink29.xml"/><Relationship Id="rId20" Type="http://schemas.openxmlformats.org/officeDocument/2006/relationships/customXml" Target="../ink/ink31.xml"/><Relationship Id="rId29" Type="http://schemas.openxmlformats.org/officeDocument/2006/relationships/image" Target="../media/image55.em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4.xml"/><Relationship Id="rId11" Type="http://schemas.openxmlformats.org/officeDocument/2006/relationships/image" Target="../media/image46.emf"/><Relationship Id="rId24" Type="http://schemas.openxmlformats.org/officeDocument/2006/relationships/customXml" Target="../ink/ink33.xml"/><Relationship Id="rId32" Type="http://schemas.openxmlformats.org/officeDocument/2006/relationships/customXml" Target="../ink/ink37.xml"/><Relationship Id="rId37" Type="http://schemas.openxmlformats.org/officeDocument/2006/relationships/image" Target="../media/image59.emf"/><Relationship Id="rId5" Type="http://schemas.openxmlformats.org/officeDocument/2006/relationships/image" Target="../media/image43.emf"/><Relationship Id="rId15" Type="http://schemas.openxmlformats.org/officeDocument/2006/relationships/image" Target="../media/image48.emf"/><Relationship Id="rId23" Type="http://schemas.openxmlformats.org/officeDocument/2006/relationships/image" Target="../media/image52.emf"/><Relationship Id="rId28" Type="http://schemas.openxmlformats.org/officeDocument/2006/relationships/customXml" Target="../ink/ink35.xml"/><Relationship Id="rId36" Type="http://schemas.openxmlformats.org/officeDocument/2006/relationships/customXml" Target="../ink/ink39.xml"/><Relationship Id="rId10" Type="http://schemas.openxmlformats.org/officeDocument/2006/relationships/customXml" Target="../ink/ink26.xml"/><Relationship Id="rId19" Type="http://schemas.openxmlformats.org/officeDocument/2006/relationships/image" Target="../media/image50.emf"/><Relationship Id="rId31" Type="http://schemas.openxmlformats.org/officeDocument/2006/relationships/image" Target="../media/image56.emf"/><Relationship Id="rId4" Type="http://schemas.openxmlformats.org/officeDocument/2006/relationships/customXml" Target="../ink/ink23.xml"/><Relationship Id="rId9" Type="http://schemas.openxmlformats.org/officeDocument/2006/relationships/image" Target="../media/image45.emf"/><Relationship Id="rId14" Type="http://schemas.openxmlformats.org/officeDocument/2006/relationships/customXml" Target="../ink/ink28.xml"/><Relationship Id="rId22" Type="http://schemas.openxmlformats.org/officeDocument/2006/relationships/customXml" Target="../ink/ink32.xml"/><Relationship Id="rId27" Type="http://schemas.openxmlformats.org/officeDocument/2006/relationships/image" Target="../media/image54.emf"/><Relationship Id="rId30" Type="http://schemas.openxmlformats.org/officeDocument/2006/relationships/customXml" Target="../ink/ink36.xml"/><Relationship Id="rId35" Type="http://schemas.openxmlformats.org/officeDocument/2006/relationships/image" Target="../media/image58.emf"/><Relationship Id="rId8" Type="http://schemas.openxmlformats.org/officeDocument/2006/relationships/customXml" Target="../ink/ink25.xml"/><Relationship Id="rId3" Type="http://schemas.openxmlformats.org/officeDocument/2006/relationships/image" Target="../media/image4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75" y="0"/>
            <a:ext cx="12036425" cy="675839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75" y="2111044"/>
            <a:ext cx="2634342" cy="263434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135969" y="2502033"/>
            <a:ext cx="8382263" cy="1754326"/>
          </a:xfrm>
          <a:prstGeom prst="rect">
            <a:avLst/>
          </a:prstGeom>
          <a:solidFill>
            <a:schemeClr val="bg1"/>
          </a:solidFill>
          <a:ln w="60325">
            <a:solidFill>
              <a:schemeClr val="tx1">
                <a:lumMod val="95000"/>
                <a:lumOff val="5000"/>
              </a:schemeClr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sz="5400" b="1" dirty="0" smtClean="0"/>
              <a:t>Eli Hughes</a:t>
            </a:r>
          </a:p>
          <a:p>
            <a:r>
              <a:rPr lang="en-US" sz="5400" b="1" dirty="0" smtClean="0"/>
              <a:t>The </a:t>
            </a:r>
            <a:r>
              <a:rPr lang="en-US" sz="5400" b="1" dirty="0" err="1" smtClean="0"/>
              <a:t>Hackaday</a:t>
            </a:r>
            <a:r>
              <a:rPr lang="en-US" sz="5400" b="1" dirty="0" smtClean="0"/>
              <a:t> Prize - 2014</a:t>
            </a:r>
          </a:p>
        </p:txBody>
      </p:sp>
      <p:sp>
        <p:nvSpPr>
          <p:cNvPr id="8" name="AutoShape 4" descr="http://hosted.hackaday.com/Hackaday_Logo.sv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616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http://www.clker.com/cliparts/3/0/3/8/1194986541442028018ear_-_body_part_nicu_buc_01.svg.hi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2144" y="1663699"/>
            <a:ext cx="346215" cy="576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http://www.clipartbest.com/download?clipart=9c4pnnpc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3258" y="2992154"/>
            <a:ext cx="1308100" cy="678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http://www.how-to-draw-funny-cartoons.com/image-files/cartoon-eyeball-5.gi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1079" y="310513"/>
            <a:ext cx="667387" cy="667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http://cdn.hearingreview.com/hearingr/assets/images/publications/the_hearing_review__hearing_review_products/nose(1)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1079" y="3948044"/>
            <a:ext cx="941245" cy="949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 descr="http://us.cdn3.123rf.com/168nwm/grgroup/grgroup1110/grgroup111000051/10768281-stop-hand-isolated-over-white-background-vector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1509" y="5559493"/>
            <a:ext cx="887483" cy="898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 descr="https://encrypted-tbn0.gstatic.com/images?q=tbn:ANd9GcSNCZqO12YcsVdEdraQrtv0FqJm2BP7EQzytJ9XbUfMy77Cw5xHh7CCoGzj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8737" y="590266"/>
            <a:ext cx="2401886" cy="2401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4" descr="http://astrobob.areavoices.com/astrobob/images/milkyway_Mark_garlick_big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1185" y="4395503"/>
            <a:ext cx="2369438" cy="1592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http://droptutorial.com/wp-content/uploads/2009/10/2405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931" y="2738043"/>
            <a:ext cx="1968759" cy="1476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4" name="Ink 3"/>
              <p14:cNvContentPartPr/>
              <p14:nvPr/>
            </p14:nvContentPartPr>
            <p14:xfrm>
              <a:off x="6898880" y="74340"/>
              <a:ext cx="304200" cy="700704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881600" y="34020"/>
                <a:ext cx="376920" cy="710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1" name="Ink 10"/>
              <p14:cNvContentPartPr/>
              <p14:nvPr/>
            </p14:nvContentPartPr>
            <p14:xfrm>
              <a:off x="7196240" y="1773180"/>
              <a:ext cx="1132560" cy="222120"/>
            </p14:xfrm>
          </p:contentPart>
        </mc:Choice>
        <mc:Fallback>
          <p:pic>
            <p:nvPicPr>
              <p:cNvPr id="11" name="Ink 10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176800" y="1753380"/>
                <a:ext cx="1167120" cy="25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2" name="Ink 11"/>
              <p14:cNvContentPartPr/>
              <p14:nvPr/>
            </p14:nvContentPartPr>
            <p14:xfrm>
              <a:off x="7297040" y="5176260"/>
              <a:ext cx="1011600" cy="120600"/>
            </p14:xfrm>
          </p:contentPart>
        </mc:Choice>
        <mc:Fallback>
          <p:pic>
            <p:nvPicPr>
              <p:cNvPr id="12" name="Ink 11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279040" y="5159340"/>
                <a:ext cx="1033920" cy="15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3" name="Ink 12"/>
              <p14:cNvContentPartPr/>
              <p14:nvPr/>
            </p14:nvContentPartPr>
            <p14:xfrm>
              <a:off x="7284440" y="5144940"/>
              <a:ext cx="294120" cy="292680"/>
            </p14:xfrm>
          </p:contentPart>
        </mc:Choice>
        <mc:Fallback>
          <p:pic>
            <p:nvPicPr>
              <p:cNvPr id="13" name="Ink 12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280480" y="5129820"/>
                <a:ext cx="313200" cy="31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7" name="Ink 16"/>
              <p14:cNvContentPartPr/>
              <p14:nvPr/>
            </p14:nvContentPartPr>
            <p14:xfrm>
              <a:off x="2618480" y="873180"/>
              <a:ext cx="2628000" cy="1864440"/>
            </p14:xfrm>
          </p:contentPart>
        </mc:Choice>
        <mc:Fallback>
          <p:pic>
            <p:nvPicPr>
              <p:cNvPr id="17" name="Ink 16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598680" y="857340"/>
                <a:ext cx="2654640" cy="189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18" name="Ink 17"/>
              <p14:cNvContentPartPr/>
              <p14:nvPr/>
            </p14:nvContentPartPr>
            <p14:xfrm>
              <a:off x="3016640" y="2087460"/>
              <a:ext cx="2310480" cy="1268280"/>
            </p14:xfrm>
          </p:contentPart>
        </mc:Choice>
        <mc:Fallback>
          <p:pic>
            <p:nvPicPr>
              <p:cNvPr id="18" name="Ink 17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999720" y="2070540"/>
                <a:ext cx="2338560" cy="130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19" name="Ink 18"/>
              <p14:cNvContentPartPr/>
              <p14:nvPr/>
            </p14:nvContentPartPr>
            <p14:xfrm>
              <a:off x="2824040" y="3429900"/>
              <a:ext cx="2219760" cy="725760"/>
            </p14:xfrm>
          </p:contentPart>
        </mc:Choice>
        <mc:Fallback>
          <p:pic>
            <p:nvPicPr>
              <p:cNvPr id="19" name="Ink 18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806040" y="3417660"/>
                <a:ext cx="2252880" cy="75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20" name="Ink 19"/>
              <p14:cNvContentPartPr/>
              <p14:nvPr/>
            </p14:nvContentPartPr>
            <p14:xfrm>
              <a:off x="2124560" y="4157820"/>
              <a:ext cx="3363480" cy="1940760"/>
            </p14:xfrm>
          </p:contentPart>
        </mc:Choice>
        <mc:Fallback>
          <p:pic>
            <p:nvPicPr>
              <p:cNvPr id="20" name="Ink 19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106560" y="4139100"/>
                <a:ext cx="3398400" cy="197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21" name="Ink 20"/>
              <p14:cNvContentPartPr/>
              <p14:nvPr/>
            </p14:nvContentPartPr>
            <p14:xfrm>
              <a:off x="2611640" y="4203540"/>
              <a:ext cx="2494440" cy="787680"/>
            </p14:xfrm>
          </p:contentPart>
        </mc:Choice>
        <mc:Fallback>
          <p:pic>
            <p:nvPicPr>
              <p:cNvPr id="21" name="Ink 20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592920" y="4184820"/>
                <a:ext cx="2518200" cy="824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00178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http://www.clker.com/cliparts/3/0/3/8/1194986541442028018ear_-_body_part_nicu_buc_01.svg.hi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2213" y="1589359"/>
            <a:ext cx="346215" cy="576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http://www.clipartbest.com/download?clipart=9c4pnnpc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3327" y="2917814"/>
            <a:ext cx="1308100" cy="678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http://www.how-to-draw-funny-cartoons.com/image-files/cartoon-eyeball-5.gi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1148" y="236173"/>
            <a:ext cx="667387" cy="667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http://cdn.hearingreview.com/hearingr/assets/images/publications/the_hearing_review__hearing_review_products/nose(1)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1148" y="3873704"/>
            <a:ext cx="941245" cy="949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 descr="http://us.cdn3.123rf.com/168nwm/grgroup/grgroup1110/grgroup111000051/10768281-stop-hand-isolated-over-white-background-vector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1578" y="5485153"/>
            <a:ext cx="887483" cy="898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 descr="https://encrypted-tbn0.gstatic.com/images?q=tbn:ANd9GcSNCZqO12YcsVdEdraQrtv0FqJm2BP7EQzytJ9XbUfMy77Cw5xHh7CCoGzj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1600" y="612556"/>
            <a:ext cx="2401886" cy="2401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4" descr="http://astrobob.areavoices.com/astrobob/images/milkyway_Mark_garlick_big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0755" y="4571217"/>
            <a:ext cx="2369438" cy="1592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http://droptutorial.com/wp-content/uploads/2009/10/2405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663703"/>
            <a:ext cx="1968759" cy="1476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4" name="Ink 3"/>
              <p14:cNvContentPartPr/>
              <p14:nvPr/>
            </p14:nvContentPartPr>
            <p14:xfrm>
              <a:off x="5908949" y="0"/>
              <a:ext cx="304200" cy="700704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891669" y="-40320"/>
                <a:ext cx="376920" cy="710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7" name="Ink 16"/>
              <p14:cNvContentPartPr/>
              <p14:nvPr/>
            </p14:nvContentPartPr>
            <p14:xfrm>
              <a:off x="1628549" y="798840"/>
              <a:ext cx="2628000" cy="1864440"/>
            </p14:xfrm>
          </p:contentPart>
        </mc:Choice>
        <mc:Fallback>
          <p:pic>
            <p:nvPicPr>
              <p:cNvPr id="17" name="Ink 16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608749" y="783000"/>
                <a:ext cx="2654640" cy="189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8" name="Ink 17"/>
              <p14:cNvContentPartPr/>
              <p14:nvPr/>
            </p14:nvContentPartPr>
            <p14:xfrm>
              <a:off x="2026709" y="2013120"/>
              <a:ext cx="2310480" cy="1268280"/>
            </p14:xfrm>
          </p:contentPart>
        </mc:Choice>
        <mc:Fallback>
          <p:pic>
            <p:nvPicPr>
              <p:cNvPr id="18" name="Ink 17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009789" y="1996200"/>
                <a:ext cx="2338560" cy="130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9" name="Ink 18"/>
              <p14:cNvContentPartPr/>
              <p14:nvPr/>
            </p14:nvContentPartPr>
            <p14:xfrm>
              <a:off x="1834109" y="3355560"/>
              <a:ext cx="2219760" cy="725760"/>
            </p14:xfrm>
          </p:contentPart>
        </mc:Choice>
        <mc:Fallback>
          <p:pic>
            <p:nvPicPr>
              <p:cNvPr id="19" name="Ink 18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816109" y="3343320"/>
                <a:ext cx="2252880" cy="75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20" name="Ink 19"/>
              <p14:cNvContentPartPr/>
              <p14:nvPr/>
            </p14:nvContentPartPr>
            <p14:xfrm>
              <a:off x="1134629" y="4083480"/>
              <a:ext cx="3363480" cy="1940760"/>
            </p14:xfrm>
          </p:contentPart>
        </mc:Choice>
        <mc:Fallback>
          <p:pic>
            <p:nvPicPr>
              <p:cNvPr id="20" name="Ink 19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116629" y="4064760"/>
                <a:ext cx="3398400" cy="197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21" name="Ink 20"/>
              <p14:cNvContentPartPr/>
              <p14:nvPr/>
            </p14:nvContentPartPr>
            <p14:xfrm>
              <a:off x="1621709" y="4129200"/>
              <a:ext cx="2494440" cy="787680"/>
            </p14:xfrm>
          </p:contentPart>
        </mc:Choice>
        <mc:Fallback>
          <p:pic>
            <p:nvPicPr>
              <p:cNvPr id="21" name="Ink 20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602989" y="4110480"/>
                <a:ext cx="2518200" cy="824040"/>
              </a:xfrm>
              <a:prstGeom prst="rect">
                <a:avLst/>
              </a:prstGeom>
            </p:spPr>
          </p:pic>
        </mc:Fallback>
      </mc:AlternateContent>
      <p:grpSp>
        <p:nvGrpSpPr>
          <p:cNvPr id="39" name="Group 38"/>
          <p:cNvGrpSpPr/>
          <p:nvPr/>
        </p:nvGrpSpPr>
        <p:grpSpPr>
          <a:xfrm>
            <a:off x="6813509" y="1003301"/>
            <a:ext cx="1912372" cy="1162122"/>
            <a:chOff x="7312520" y="904860"/>
            <a:chExt cx="2380320" cy="1462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23" name="Ink 22"/>
                <p14:cNvContentPartPr/>
                <p14:nvPr/>
              </p14:nvContentPartPr>
              <p14:xfrm>
                <a:off x="7599800" y="1312380"/>
                <a:ext cx="506880" cy="698760"/>
              </p14:xfrm>
            </p:contentPart>
          </mc:Choice>
          <mc:Fallback>
            <p:pic>
              <p:nvPicPr>
                <p:cNvPr id="23" name="Ink 22"/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525404" y="1240782"/>
                  <a:ext cx="645364" cy="84558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24" name="Ink 23"/>
                <p14:cNvContentPartPr/>
                <p14:nvPr/>
              </p14:nvContentPartPr>
              <p14:xfrm>
                <a:off x="7487120" y="1511100"/>
                <a:ext cx="468360" cy="2880"/>
              </p14:xfrm>
            </p:contentPart>
          </mc:Choice>
          <mc:Fallback>
            <p:pic>
              <p:nvPicPr>
                <p:cNvPr id="24" name="Ink 23"/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7425718" y="1437660"/>
                  <a:ext cx="598336" cy="14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25" name="Ink 24"/>
                <p14:cNvContentPartPr/>
                <p14:nvPr/>
              </p14:nvContentPartPr>
              <p14:xfrm>
                <a:off x="8135120" y="1536660"/>
                <a:ext cx="385200" cy="276840"/>
              </p14:xfrm>
            </p:contentPart>
          </mc:Choice>
          <mc:Fallback>
            <p:pic>
              <p:nvPicPr>
                <p:cNvPr id="25" name="Ink 24"/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8075996" y="1478664"/>
                  <a:ext cx="501208" cy="3955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29" name="Ink 28"/>
                <p14:cNvContentPartPr/>
                <p14:nvPr/>
              </p14:nvContentPartPr>
              <p14:xfrm>
                <a:off x="8589440" y="1508220"/>
                <a:ext cx="393120" cy="265680"/>
              </p14:xfrm>
            </p:contentPart>
          </mc:Choice>
          <mc:Fallback>
            <p:pic>
              <p:nvPicPr>
                <p:cNvPr id="29" name="Ink 28"/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8523995" y="1446560"/>
                  <a:ext cx="502046" cy="39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30" name="Ink 29"/>
                <p14:cNvContentPartPr/>
                <p14:nvPr/>
              </p14:nvContentPartPr>
              <p14:xfrm>
                <a:off x="9057440" y="976500"/>
                <a:ext cx="419400" cy="696600"/>
              </p14:xfrm>
            </p:contentPart>
          </mc:Choice>
          <mc:Fallback>
            <p:pic>
              <p:nvPicPr>
                <p:cNvPr id="30" name="Ink 29"/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9031452" y="934350"/>
                  <a:ext cx="520665" cy="81443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38" name="Ink 37"/>
                <p14:cNvContentPartPr/>
                <p14:nvPr/>
              </p14:nvContentPartPr>
              <p14:xfrm>
                <a:off x="7312520" y="904860"/>
                <a:ext cx="2380320" cy="1462680"/>
              </p14:xfrm>
            </p:contentPart>
          </mc:Choice>
          <mc:Fallback>
            <p:pic>
              <p:nvPicPr>
                <p:cNvPr id="38" name="Ink 37"/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7296388" y="886288"/>
                  <a:ext cx="2413480" cy="1498013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" name="Group 44"/>
          <p:cNvGrpSpPr/>
          <p:nvPr/>
        </p:nvGrpSpPr>
        <p:grpSpPr>
          <a:xfrm>
            <a:off x="7029998" y="4772119"/>
            <a:ext cx="1912372" cy="1162122"/>
            <a:chOff x="7312520" y="904860"/>
            <a:chExt cx="2380320" cy="1462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46" name="Ink 45"/>
                <p14:cNvContentPartPr/>
                <p14:nvPr/>
              </p14:nvContentPartPr>
              <p14:xfrm>
                <a:off x="7599800" y="1312380"/>
                <a:ext cx="506880" cy="698760"/>
              </p14:xfrm>
            </p:contentPart>
          </mc:Choice>
          <mc:Fallback>
            <p:pic>
              <p:nvPicPr>
                <p:cNvPr id="46" name="Ink 45"/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7525404" y="1240782"/>
                  <a:ext cx="645364" cy="84558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47" name="Ink 46"/>
                <p14:cNvContentPartPr/>
                <p14:nvPr/>
              </p14:nvContentPartPr>
              <p14:xfrm>
                <a:off x="7487120" y="1511100"/>
                <a:ext cx="468360" cy="2880"/>
              </p14:xfrm>
            </p:contentPart>
          </mc:Choice>
          <mc:Fallback>
            <p:pic>
              <p:nvPicPr>
                <p:cNvPr id="47" name="Ink 46"/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7425718" y="1437660"/>
                  <a:ext cx="598336" cy="14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48" name="Ink 47"/>
                <p14:cNvContentPartPr/>
                <p14:nvPr/>
              </p14:nvContentPartPr>
              <p14:xfrm>
                <a:off x="8135120" y="1536660"/>
                <a:ext cx="385200" cy="276840"/>
              </p14:xfrm>
            </p:contentPart>
          </mc:Choice>
          <mc:Fallback>
            <p:pic>
              <p:nvPicPr>
                <p:cNvPr id="48" name="Ink 47"/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8075996" y="1478664"/>
                  <a:ext cx="501208" cy="3955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49" name="Ink 48"/>
                <p14:cNvContentPartPr/>
                <p14:nvPr/>
              </p14:nvContentPartPr>
              <p14:xfrm>
                <a:off x="8589440" y="1508220"/>
                <a:ext cx="393120" cy="265680"/>
              </p14:xfrm>
            </p:contentPart>
          </mc:Choice>
          <mc:Fallback>
            <p:pic>
              <p:nvPicPr>
                <p:cNvPr id="49" name="Ink 48"/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8523995" y="1446666"/>
                  <a:ext cx="502046" cy="3942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50" name="Ink 49"/>
                <p14:cNvContentPartPr/>
                <p14:nvPr/>
              </p14:nvContentPartPr>
              <p14:xfrm>
                <a:off x="9057440" y="976500"/>
                <a:ext cx="419400" cy="696600"/>
              </p14:xfrm>
            </p:contentPart>
          </mc:Choice>
          <mc:Fallback>
            <p:pic>
              <p:nvPicPr>
                <p:cNvPr id="50" name="Ink 49"/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9031452" y="934350"/>
                  <a:ext cx="520665" cy="81443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51" name="Ink 50"/>
                <p14:cNvContentPartPr/>
                <p14:nvPr/>
              </p14:nvContentPartPr>
              <p14:xfrm>
                <a:off x="7312520" y="904860"/>
                <a:ext cx="2380320" cy="1462680"/>
              </p14:xfrm>
            </p:contentPart>
          </mc:Choice>
          <mc:Fallback>
            <p:pic>
              <p:nvPicPr>
                <p:cNvPr id="51" name="Ink 50"/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296388" y="886288"/>
                  <a:ext cx="2413031" cy="1498013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41" name="Ink 40"/>
              <p14:cNvContentPartPr/>
              <p14:nvPr/>
            </p14:nvContentPartPr>
            <p14:xfrm>
              <a:off x="8613200" y="1537020"/>
              <a:ext cx="1077120" cy="206640"/>
            </p14:xfrm>
          </p:contentPart>
        </mc:Choice>
        <mc:Fallback>
          <p:pic>
            <p:nvPicPr>
              <p:cNvPr id="41" name="Ink 40"/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8595200" y="1518300"/>
                <a:ext cx="1103400" cy="22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52" name="Ink 51"/>
              <p14:cNvContentPartPr/>
              <p14:nvPr/>
            </p14:nvContentPartPr>
            <p14:xfrm>
              <a:off x="6136400" y="5320980"/>
              <a:ext cx="1036440" cy="255600"/>
            </p14:xfrm>
          </p:contentPart>
        </mc:Choice>
        <mc:Fallback>
          <p:pic>
            <p:nvPicPr>
              <p:cNvPr id="52" name="Ink 51"/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6119840" y="5304420"/>
                <a:ext cx="1063800" cy="28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53" name="Ink 52"/>
              <p14:cNvContentPartPr/>
              <p14:nvPr/>
            </p14:nvContentPartPr>
            <p14:xfrm>
              <a:off x="8894360" y="5277060"/>
              <a:ext cx="794520" cy="299880"/>
            </p14:xfrm>
          </p:contentPart>
        </mc:Choice>
        <mc:Fallback>
          <p:pic>
            <p:nvPicPr>
              <p:cNvPr id="53" name="Ink 52"/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8876360" y="5260140"/>
                <a:ext cx="828720" cy="33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55" name="Ink 54"/>
              <p14:cNvContentPartPr/>
              <p14:nvPr/>
            </p14:nvContentPartPr>
            <p14:xfrm>
              <a:off x="6129200" y="1467180"/>
              <a:ext cx="662040" cy="273960"/>
            </p14:xfrm>
          </p:contentPart>
        </mc:Choice>
        <mc:Fallback>
          <p:pic>
            <p:nvPicPr>
              <p:cNvPr id="55" name="Ink 54"/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6110840" y="1450260"/>
                <a:ext cx="689760" cy="29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57" name="Ink 56"/>
              <p14:cNvContentPartPr/>
              <p14:nvPr/>
            </p14:nvContentPartPr>
            <p14:xfrm>
              <a:off x="1673480" y="3684780"/>
              <a:ext cx="5391360" cy="1333080"/>
            </p14:xfrm>
          </p:contentPart>
        </mc:Choice>
        <mc:Fallback>
          <p:pic>
            <p:nvPicPr>
              <p:cNvPr id="57" name="Ink 56"/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1654400" y="3664260"/>
                <a:ext cx="5424840" cy="1370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36762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https://static.hackaday.io/images/3162721403884648019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8810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https://static.hackaday.io/images/619462140388465523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6418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33827" y="412100"/>
            <a:ext cx="11974287" cy="49859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4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Segoe Print" panose="02000600000000000000" pitchFamily="2" charset="0"/>
              </a:rPr>
              <a:t>What if we could do </a:t>
            </a:r>
            <a:r>
              <a:rPr lang="en-US" sz="5400" b="1" dirty="0">
                <a:solidFill>
                  <a:srgbClr val="FF0000"/>
                </a:solidFill>
                <a:latin typeface="Segoe Print" panose="02000600000000000000" pitchFamily="2" charset="0"/>
              </a:rPr>
              <a:t>non-linear </a:t>
            </a:r>
            <a:r>
              <a:rPr lang="en-US" sz="4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Segoe Print" panose="02000600000000000000" pitchFamily="2" charset="0"/>
              </a:rPr>
              <a:t>remapping of entire bands. I.e. move 30Khz-70Khz into a 3-4Khz Band</a:t>
            </a:r>
            <a:r>
              <a:rPr lang="en-US" sz="4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Print" panose="02000600000000000000" pitchFamily="2" charset="0"/>
              </a:rPr>
              <a:t>?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4400" b="1" dirty="0">
              <a:solidFill>
                <a:schemeClr val="tx1">
                  <a:lumMod val="85000"/>
                  <a:lumOff val="15000"/>
                </a:schemeClr>
              </a:solidFill>
              <a:latin typeface="Segoe Print" panose="02000600000000000000" pitchFamily="2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4400" b="1" dirty="0" smtClean="0">
              <a:solidFill>
                <a:schemeClr val="tx1">
                  <a:lumMod val="85000"/>
                  <a:lumOff val="15000"/>
                </a:schemeClr>
              </a:solidFill>
              <a:latin typeface="Segoe Print" panose="02000600000000000000" pitchFamily="2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4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Print" panose="02000600000000000000" pitchFamily="2" charset="0"/>
              </a:rPr>
              <a:t>What would the brain do with OFDM patterns?</a:t>
            </a:r>
          </a:p>
        </p:txBody>
      </p:sp>
    </p:spTree>
    <p:extLst>
      <p:ext uri="{BB962C8B-B14F-4D97-AF65-F5344CB8AC3E}">
        <p14:creationId xmlns:p14="http://schemas.microsoft.com/office/powerpoint/2010/main" val="3013108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06398" y="1979643"/>
            <a:ext cx="11974287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Print" panose="02000600000000000000" pitchFamily="2" charset="0"/>
              </a:rPr>
              <a:t>What </a:t>
            </a:r>
            <a:r>
              <a:rPr lang="en-US" sz="4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Segoe Print" panose="02000600000000000000" pitchFamily="2" charset="0"/>
              </a:rPr>
              <a:t>about moving infrasonic in to the more sensitive bands of the ear</a:t>
            </a:r>
            <a:r>
              <a:rPr lang="en-US" sz="4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Print" panose="02000600000000000000" pitchFamily="2" charset="0"/>
              </a:rPr>
              <a:t>?</a:t>
            </a:r>
            <a:endParaRPr lang="en-US" sz="4400" b="1" dirty="0">
              <a:solidFill>
                <a:schemeClr val="tx1">
                  <a:lumMod val="85000"/>
                  <a:lumOff val="15000"/>
                </a:schemeClr>
              </a:solidFill>
              <a:latin typeface="Segoe Print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0724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49942" y="2676329"/>
            <a:ext cx="11974287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4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Print" panose="02000600000000000000" pitchFamily="2" charset="0"/>
              </a:rPr>
              <a:t>What </a:t>
            </a:r>
            <a:r>
              <a:rPr lang="en-US" sz="4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Segoe Print" panose="02000600000000000000" pitchFamily="2" charset="0"/>
              </a:rPr>
              <a:t>about a </a:t>
            </a:r>
            <a:r>
              <a:rPr lang="en-US" sz="4400" b="1" dirty="0">
                <a:solidFill>
                  <a:srgbClr val="FF0000"/>
                </a:solidFill>
                <a:latin typeface="Segoe Print" panose="02000600000000000000" pitchFamily="2" charset="0"/>
              </a:rPr>
              <a:t>DIRECT NEURAL </a:t>
            </a:r>
            <a:r>
              <a:rPr lang="en-US" sz="4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Segoe Print" panose="02000600000000000000" pitchFamily="2" charset="0"/>
              </a:rPr>
              <a:t>connection of sound into the brain</a:t>
            </a:r>
            <a:r>
              <a:rPr lang="en-US" sz="4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Print" panose="02000600000000000000" pitchFamily="2" charset="0"/>
              </a:rPr>
              <a:t>?</a:t>
            </a:r>
            <a:endParaRPr lang="en-US" sz="4400" b="1" dirty="0">
              <a:solidFill>
                <a:schemeClr val="tx1">
                  <a:lumMod val="85000"/>
                  <a:lumOff val="15000"/>
                </a:schemeClr>
              </a:solidFill>
              <a:latin typeface="Segoe Print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5867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17713" y="455642"/>
            <a:ext cx="11974287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4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Print" panose="02000600000000000000" pitchFamily="2" charset="0"/>
              </a:rPr>
              <a:t>What </a:t>
            </a:r>
            <a:r>
              <a:rPr lang="en-US" sz="4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Segoe Print" panose="02000600000000000000" pitchFamily="2" charset="0"/>
              </a:rPr>
              <a:t>would the oceans under the ice of Europa sound like?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4400" b="1" dirty="0" smtClean="0">
                <a:solidFill>
                  <a:srgbClr val="FFFFFF"/>
                </a:solidFill>
                <a:latin typeface="Segoe Print" panose="02000600000000000000" pitchFamily="2" charset="0"/>
              </a:rPr>
              <a:t>who </a:t>
            </a:r>
            <a:r>
              <a:rPr lang="en-US" sz="3200" dirty="0">
                <a:solidFill>
                  <a:srgbClr val="FFFFFF"/>
                </a:solidFill>
                <a:latin typeface="proxima-nova"/>
              </a:rPr>
              <a:t>use </a:t>
            </a:r>
            <a:r>
              <a:rPr lang="en-US" dirty="0">
                <a:solidFill>
                  <a:srgbClr val="FFFFFF"/>
                </a:solidFill>
                <a:latin typeface="proxima-nova"/>
              </a:rPr>
              <a:t>the ultrasonic or infrasonic band</a:t>
            </a:r>
            <a:endParaRPr lang="en-US" b="0" i="0" dirty="0">
              <a:solidFill>
                <a:srgbClr val="FFFFFF"/>
              </a:solidFill>
              <a:effectLst/>
              <a:latin typeface="proxima-nova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7" name="Ink 6"/>
              <p14:cNvContentPartPr/>
              <p14:nvPr/>
            </p14:nvContentPartPr>
            <p14:xfrm>
              <a:off x="109754" y="2555314"/>
              <a:ext cx="12083400" cy="136080"/>
            </p14:xfrm>
          </p:contentPart>
        </mc:Choice>
        <mc:Fallback>
          <p:pic>
            <p:nvPicPr>
              <p:cNvPr id="7" name="Ink 6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2234" y="2494474"/>
                <a:ext cx="12191400" cy="23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0" name="Ink 9"/>
              <p14:cNvContentPartPr/>
              <p14:nvPr/>
            </p14:nvContentPartPr>
            <p14:xfrm>
              <a:off x="707714" y="5481754"/>
              <a:ext cx="468000" cy="442800"/>
            </p14:xfrm>
          </p:contentPart>
        </mc:Choice>
        <mc:Fallback>
          <p:pic>
            <p:nvPicPr>
              <p:cNvPr id="10" name="Ink 9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00514" y="5470594"/>
                <a:ext cx="491400" cy="47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2" name="Ink 11"/>
              <p14:cNvContentPartPr/>
              <p14:nvPr/>
            </p14:nvContentPartPr>
            <p14:xfrm>
              <a:off x="711674" y="5239474"/>
              <a:ext cx="1013040" cy="845280"/>
            </p14:xfrm>
          </p:contentPart>
        </mc:Choice>
        <mc:Fallback>
          <p:pic>
            <p:nvPicPr>
              <p:cNvPr id="12" name="Ink 11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06994" y="5231554"/>
                <a:ext cx="1035000" cy="87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3" name="Ink 12"/>
              <p14:cNvContentPartPr/>
              <p14:nvPr/>
            </p14:nvContentPartPr>
            <p14:xfrm>
              <a:off x="839474" y="4836994"/>
              <a:ext cx="1275120" cy="1007280"/>
            </p14:xfrm>
          </p:contentPart>
        </mc:Choice>
        <mc:Fallback>
          <p:pic>
            <p:nvPicPr>
              <p:cNvPr id="13" name="Ink 12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30834" y="4828354"/>
                <a:ext cx="1296720" cy="102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5" name="Ink 14"/>
              <p14:cNvContentPartPr/>
              <p14:nvPr/>
            </p14:nvContentPartPr>
            <p14:xfrm>
              <a:off x="120554" y="2540554"/>
              <a:ext cx="82800" cy="112320"/>
            </p14:xfrm>
          </p:contentPart>
        </mc:Choice>
        <mc:Fallback>
          <p:pic>
            <p:nvPicPr>
              <p:cNvPr id="15" name="Ink 14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8234" y="2520034"/>
                <a:ext cx="121680" cy="14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6" name="Ink 15"/>
              <p14:cNvContentPartPr/>
              <p14:nvPr/>
            </p14:nvContentPartPr>
            <p14:xfrm>
              <a:off x="114434" y="2626594"/>
              <a:ext cx="37440" cy="11160"/>
            </p14:xfrm>
          </p:contentPart>
        </mc:Choice>
        <mc:Fallback>
          <p:pic>
            <p:nvPicPr>
              <p:cNvPr id="16" name="Ink 15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06874" y="2614354"/>
                <a:ext cx="5040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7" name="Ink 16"/>
              <p14:cNvContentPartPr/>
              <p14:nvPr/>
            </p14:nvContentPartPr>
            <p14:xfrm>
              <a:off x="1043234" y="4447474"/>
              <a:ext cx="1314360" cy="1113840"/>
            </p14:xfrm>
          </p:contentPart>
        </mc:Choice>
        <mc:Fallback>
          <p:pic>
            <p:nvPicPr>
              <p:cNvPr id="17" name="Ink 16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034234" y="4436314"/>
                <a:ext cx="1329840" cy="114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9" name="Ink 18"/>
              <p14:cNvContentPartPr/>
              <p14:nvPr/>
            </p14:nvContentPartPr>
            <p14:xfrm>
              <a:off x="8656874" y="3998914"/>
              <a:ext cx="1550520" cy="1637640"/>
            </p14:xfrm>
          </p:contentPart>
        </mc:Choice>
        <mc:Fallback>
          <p:pic>
            <p:nvPicPr>
              <p:cNvPr id="19" name="Ink 18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8638154" y="3993874"/>
                <a:ext cx="1574280" cy="166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21" name="Ink 20"/>
              <p14:cNvContentPartPr/>
              <p14:nvPr/>
            </p14:nvContentPartPr>
            <p14:xfrm>
              <a:off x="9142154" y="4190434"/>
              <a:ext cx="1197000" cy="1425240"/>
            </p14:xfrm>
          </p:contentPart>
        </mc:Choice>
        <mc:Fallback>
          <p:pic>
            <p:nvPicPr>
              <p:cNvPr id="21" name="Ink 20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9133154" y="4185394"/>
                <a:ext cx="1211040" cy="144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23" name="Ink 22"/>
              <p14:cNvContentPartPr/>
              <p14:nvPr/>
            </p14:nvContentPartPr>
            <p14:xfrm>
              <a:off x="8015354" y="3886594"/>
              <a:ext cx="1938600" cy="1818360"/>
            </p14:xfrm>
          </p:contentPart>
        </mc:Choice>
        <mc:Fallback>
          <p:pic>
            <p:nvPicPr>
              <p:cNvPr id="23" name="Ink 22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8009954" y="3876154"/>
                <a:ext cx="1947960" cy="184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25" name="Ink 24"/>
              <p14:cNvContentPartPr/>
              <p14:nvPr/>
            </p14:nvContentPartPr>
            <p14:xfrm>
              <a:off x="4601834" y="5909794"/>
              <a:ext cx="1856520" cy="541800"/>
            </p14:xfrm>
          </p:contentPart>
        </mc:Choice>
        <mc:Fallback>
          <p:pic>
            <p:nvPicPr>
              <p:cNvPr id="25" name="Ink 24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592474" y="5894314"/>
                <a:ext cx="1881360" cy="56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27" name="Ink 26"/>
              <p14:cNvContentPartPr/>
              <p14:nvPr/>
            </p14:nvContentPartPr>
            <p14:xfrm>
              <a:off x="4305914" y="5284834"/>
              <a:ext cx="2401920" cy="999360"/>
            </p14:xfrm>
          </p:contentPart>
        </mc:Choice>
        <mc:Fallback>
          <p:pic>
            <p:nvPicPr>
              <p:cNvPr id="27" name="Ink 26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300154" y="5267554"/>
                <a:ext cx="2424960" cy="102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30" name="Ink 29"/>
              <p14:cNvContentPartPr/>
              <p14:nvPr/>
            </p14:nvContentPartPr>
            <p14:xfrm>
              <a:off x="3981194" y="3119074"/>
              <a:ext cx="805320" cy="1151640"/>
            </p14:xfrm>
          </p:contentPart>
        </mc:Choice>
        <mc:Fallback>
          <p:pic>
            <p:nvPicPr>
              <p:cNvPr id="30" name="Ink 29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3964994" y="3100354"/>
                <a:ext cx="834120" cy="1186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82826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17713" y="2371528"/>
            <a:ext cx="11974287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4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Print" panose="02000600000000000000" pitchFamily="2" charset="0"/>
              </a:rPr>
              <a:t>Can </a:t>
            </a:r>
            <a:r>
              <a:rPr lang="en-US" sz="4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Segoe Print" panose="02000600000000000000" pitchFamily="2" charset="0"/>
              </a:rPr>
              <a:t>we communicate with other </a:t>
            </a:r>
            <a:r>
              <a:rPr lang="en-US" sz="4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Print" panose="02000600000000000000" pitchFamily="2" charset="0"/>
              </a:rPr>
              <a:t>entities? </a:t>
            </a:r>
            <a:r>
              <a:rPr lang="en-US" sz="4400" b="1" dirty="0">
                <a:solidFill>
                  <a:srgbClr val="FFFFFF"/>
                </a:solidFill>
                <a:latin typeface="Segoe Print" panose="02000600000000000000" pitchFamily="2" charset="0"/>
              </a:rPr>
              <a:t>who </a:t>
            </a:r>
            <a:r>
              <a:rPr lang="en-US" sz="3200" dirty="0">
                <a:solidFill>
                  <a:srgbClr val="FFFFFF"/>
                </a:solidFill>
                <a:latin typeface="proxima-nova"/>
              </a:rPr>
              <a:t>use </a:t>
            </a:r>
            <a:r>
              <a:rPr lang="en-US" dirty="0">
                <a:solidFill>
                  <a:srgbClr val="FFFFFF"/>
                </a:solidFill>
                <a:latin typeface="proxima-nova"/>
              </a:rPr>
              <a:t>the ultrasonic or infrasonic band</a:t>
            </a:r>
            <a:endParaRPr lang="en-US" b="0" i="0" dirty="0">
              <a:solidFill>
                <a:srgbClr val="FFFFFF"/>
              </a:solidFill>
              <a:effectLst/>
              <a:latin typeface="proxima-nova"/>
            </a:endParaRPr>
          </a:p>
        </p:txBody>
      </p:sp>
    </p:spTree>
    <p:extLst>
      <p:ext uri="{BB962C8B-B14F-4D97-AF65-F5344CB8AC3E}">
        <p14:creationId xmlns:p14="http://schemas.microsoft.com/office/powerpoint/2010/main" val="3226653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120877" y="1858297"/>
            <a:ext cx="7846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Star Trek IV Scene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7794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/>
              <p14:cNvContentPartPr/>
              <p14:nvPr/>
            </p14:nvContentPartPr>
            <p14:xfrm>
              <a:off x="2593051" y="287846"/>
              <a:ext cx="7119000" cy="127800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30051" y="232046"/>
                <a:ext cx="7210080" cy="139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5" name="Ink 24"/>
              <p14:cNvContentPartPr/>
              <p14:nvPr/>
            </p14:nvContentPartPr>
            <p14:xfrm>
              <a:off x="5035726" y="2239594"/>
              <a:ext cx="1862640" cy="2411640"/>
            </p14:xfrm>
          </p:contentPart>
        </mc:Choice>
        <mc:Fallback xmlns="">
          <p:pic>
            <p:nvPicPr>
              <p:cNvPr id="25" name="Ink 2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998286" y="2181274"/>
                <a:ext cx="1958760" cy="253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7" name="Ink 26"/>
              <p14:cNvContentPartPr/>
              <p14:nvPr/>
            </p14:nvContentPartPr>
            <p14:xfrm>
              <a:off x="5999806" y="5264314"/>
              <a:ext cx="781200" cy="370080"/>
            </p14:xfrm>
          </p:contentPart>
        </mc:Choice>
        <mc:Fallback xmlns="">
          <p:pic>
            <p:nvPicPr>
              <p:cNvPr id="27" name="Ink 26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949406" y="5209594"/>
                <a:ext cx="885600" cy="470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62139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120877" y="1858297"/>
            <a:ext cx="7846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Star Trek IV Scene here</a:t>
            </a:r>
            <a:endParaRPr lang="en-US" dirty="0"/>
          </a:p>
        </p:txBody>
      </p:sp>
      <p:pic>
        <p:nvPicPr>
          <p:cNvPr id="11266" name="Picture 2" descr="https://static.hackaday.io/images/176595140388467031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01601"/>
            <a:ext cx="12192000" cy="6959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2717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716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https://static.hackaday.io/images/431631140388468626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952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4870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0" name="Ink 9"/>
              <p14:cNvContentPartPr/>
              <p14:nvPr/>
            </p14:nvContentPartPr>
            <p14:xfrm>
              <a:off x="156863" y="25954"/>
              <a:ext cx="12414240" cy="1799280"/>
            </p14:xfrm>
          </p:contentPart>
        </mc:Choice>
        <mc:Fallback>
          <p:pic>
            <p:nvPicPr>
              <p:cNvPr id="10" name="Ink 9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2863" y="-3926"/>
                <a:ext cx="12486240" cy="1850400"/>
              </a:xfrm>
              <a:prstGeom prst="rect">
                <a:avLst/>
              </a:prstGeom>
            </p:spPr>
          </p:pic>
        </mc:Fallback>
      </mc:AlternateContent>
      <p:grpSp>
        <p:nvGrpSpPr>
          <p:cNvPr id="12292" name="Group 12291"/>
          <p:cNvGrpSpPr/>
          <p:nvPr/>
        </p:nvGrpSpPr>
        <p:grpSpPr>
          <a:xfrm>
            <a:off x="360903" y="2830284"/>
            <a:ext cx="11279554" cy="1384577"/>
            <a:chOff x="462503" y="3061474"/>
            <a:chExt cx="14837040" cy="1937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55" name="Ink 54"/>
                <p14:cNvContentPartPr/>
                <p14:nvPr/>
              </p14:nvContentPartPr>
              <p14:xfrm>
                <a:off x="10348103" y="3061474"/>
                <a:ext cx="2282760" cy="451440"/>
              </p14:xfrm>
            </p:contentPart>
          </mc:Choice>
          <mc:Fallback>
            <p:pic>
              <p:nvPicPr>
                <p:cNvPr id="55" name="Ink 54"/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294597" y="3024694"/>
                  <a:ext cx="2387404" cy="54414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56" name="Ink 55"/>
                <p14:cNvContentPartPr/>
                <p14:nvPr/>
              </p14:nvContentPartPr>
              <p14:xfrm>
                <a:off x="462503" y="3505714"/>
                <a:ext cx="12608640" cy="1492920"/>
              </p14:xfrm>
            </p:contentPart>
          </mc:Choice>
          <mc:Fallback>
            <p:pic>
              <p:nvPicPr>
                <p:cNvPr id="56" name="Ink 55"/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15148" y="3463908"/>
                  <a:ext cx="12696246" cy="15886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61" name="Ink 60"/>
                <p14:cNvContentPartPr/>
                <p14:nvPr/>
              </p14:nvContentPartPr>
              <p14:xfrm>
                <a:off x="10952183" y="4070914"/>
                <a:ext cx="4347360" cy="718920"/>
              </p14:xfrm>
            </p:contentPart>
          </mc:Choice>
          <mc:Fallback>
            <p:pic>
              <p:nvPicPr>
                <p:cNvPr id="61" name="Ink 60"/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0909566" y="4020030"/>
                  <a:ext cx="4423123" cy="820183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969834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0" name="Ink 9"/>
              <p14:cNvContentPartPr/>
              <p14:nvPr/>
            </p14:nvContentPartPr>
            <p14:xfrm>
              <a:off x="156863" y="25954"/>
              <a:ext cx="12414240" cy="1799280"/>
            </p14:xfrm>
          </p:contentPart>
        </mc:Choice>
        <mc:Fallback>
          <p:pic>
            <p:nvPicPr>
              <p:cNvPr id="10" name="Ink 9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2863" y="-3926"/>
                <a:ext cx="12486240" cy="1850400"/>
              </a:xfrm>
              <a:prstGeom prst="rect">
                <a:avLst/>
              </a:prstGeom>
            </p:spPr>
          </p:pic>
        </mc:Fallback>
      </mc:AlternateContent>
      <p:grpSp>
        <p:nvGrpSpPr>
          <p:cNvPr id="12292" name="Group 12291"/>
          <p:cNvGrpSpPr/>
          <p:nvPr/>
        </p:nvGrpSpPr>
        <p:grpSpPr>
          <a:xfrm>
            <a:off x="360903" y="2830284"/>
            <a:ext cx="11279554" cy="1384577"/>
            <a:chOff x="462503" y="3061474"/>
            <a:chExt cx="14837040" cy="1937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55" name="Ink 54"/>
                <p14:cNvContentPartPr/>
                <p14:nvPr/>
              </p14:nvContentPartPr>
              <p14:xfrm>
                <a:off x="10348103" y="3061474"/>
                <a:ext cx="2282760" cy="451440"/>
              </p14:xfrm>
            </p:contentPart>
          </mc:Choice>
          <mc:Fallback>
            <p:pic>
              <p:nvPicPr>
                <p:cNvPr id="55" name="Ink 54"/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294597" y="3024694"/>
                  <a:ext cx="2387404" cy="54414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56" name="Ink 55"/>
                <p14:cNvContentPartPr/>
                <p14:nvPr/>
              </p14:nvContentPartPr>
              <p14:xfrm>
                <a:off x="462503" y="3505714"/>
                <a:ext cx="12608640" cy="1492920"/>
              </p14:xfrm>
            </p:contentPart>
          </mc:Choice>
          <mc:Fallback>
            <p:pic>
              <p:nvPicPr>
                <p:cNvPr id="56" name="Ink 55"/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15148" y="3463908"/>
                  <a:ext cx="12696246" cy="15886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61" name="Ink 60"/>
                <p14:cNvContentPartPr/>
                <p14:nvPr/>
              </p14:nvContentPartPr>
              <p14:xfrm>
                <a:off x="10952183" y="4070914"/>
                <a:ext cx="4347360" cy="718920"/>
              </p14:xfrm>
            </p:contentPart>
          </mc:Choice>
          <mc:Fallback>
            <p:pic>
              <p:nvPicPr>
                <p:cNvPr id="61" name="Ink 60"/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0909566" y="4020030"/>
                  <a:ext cx="4423123" cy="820183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332" name="Group 12331"/>
          <p:cNvGrpSpPr/>
          <p:nvPr/>
        </p:nvGrpSpPr>
        <p:grpSpPr>
          <a:xfrm>
            <a:off x="848423" y="5355770"/>
            <a:ext cx="7487043" cy="1466623"/>
            <a:chOff x="848423" y="5083234"/>
            <a:chExt cx="11339495" cy="1739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2316" name="Ink 12315"/>
                <p14:cNvContentPartPr/>
                <p14:nvPr/>
              </p14:nvContentPartPr>
              <p14:xfrm>
                <a:off x="848423" y="5083234"/>
                <a:ext cx="10491840" cy="1739160"/>
              </p14:xfrm>
            </p:contentPart>
          </mc:Choice>
          <mc:Fallback>
            <p:pic>
              <p:nvPicPr>
                <p:cNvPr id="12316" name="Ink 12315"/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826069" y="5068293"/>
                  <a:ext cx="10541456" cy="177203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2318" name="Ink 12317"/>
                <p14:cNvContentPartPr/>
                <p14:nvPr/>
              </p14:nvContentPartPr>
              <p14:xfrm>
                <a:off x="7134434" y="6599194"/>
                <a:ext cx="0" cy="51120"/>
              </p14:xfrm>
            </p:contentPart>
          </mc:Choice>
          <mc:Fallback>
            <p:pic>
              <p:nvPicPr>
                <p:cNvPr id="12318" name="Ink 12317"/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0" y="0"/>
                  <a:ext cx="0" cy="5112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12331" name="AutoShape 4" descr="data:image/jpeg;base64,/9j/4AAQSkZJRgABAQAAAQABAAD/2wCEAAkGBhQPEBUUEA8UERQVFRQQFREVFxQVFxQRGBQVFRQVGhUXGyYeFxkjGRUUHy8gJCcpLCwsFR4xNTAqNiYtLCkBCQoKDgwOFw8PGiwlHyQtLCktLCwsLCkuLCwpLCwpKSksLSwsLCwpLCksLCksLCwsLC4sLCksLCwpLCwsKSwpLP/AABEIAN4A4wMBIgACEQEDEQH/xAAbAAEAAQUBAAAAAAAAAAAAAAAABgEDBAUHAv/EAEAQAAIBAgIHBQUGBQMEAwAAAAABAgMRBCEFBhIxQVFhE3GBkaEiMlKxwQcjYnKC0RQzQlPwkrLhosLS4kNUY//EABoBAQADAQEBAAAAAAAAAAAAAAACAwQFAQb/xAAtEQACAgEEAAQFAwUAAAAAAAAAAQIDEQQSITETMkFRFCJCUnFhsdEFIzORof/aAAwDAQACEQMRAD8A7iAAAAAAAAAAAAAAAARrWLXelhLwj97VWWwnlF/ilw7ln3EoQlN4iiMpqKyySXMDFawYek7VMRSi+Tkr+W85RpbWnEYpvtKrUf7cPZj5LN+NzUo6ENA/qZhlrftR2rC6zYaq7QxNNvltJN+ZsrnBDaaN1nxOGVqVeWz8Evbj4KW7wsJ6D7WI637kdnNRpfWvD4V7M6m1P+3BbU/JbvGxznG68YqstmVXYT39mlBv9WbXgaX+Ia3PZvvtvffLezyGhf1s9nrF9JOdIa/1pfyqUKC+KtK8u/YW71NFidY60/5mkKj6UouK81Yj5Q2R00ImWV8pG0qaRi/eqYmf5qj/AHLEsRS/tTffUZhAtVaRXvZldtS4UpLuqf8AqXaWlJQ/l1a9PuqP5ZGAD3YiO5khwmvWKpP+d2q5VIp+qs/UmOruvtPEyVOrHsajyWd4TfJPg+jOWt2KplFmlrmusMuhqJxfZ3sqQbVTX2LgqWLnsyWUaz3SXDafCXXcya0q8ZpOElJPc000/FHHsqlW8SOrCyM1lFwAFZYAAAAAAAAAAAAAAAQ/X7WaWHiqNF7M5ralNb4wvbLq3fPhZnM7+vr+52HTOqNDF1FUqqe0ko+zKyaTbV/NmXo/QVDDr7qhCH4rXk++Tzfmb6dTCqGEuTFbp52Ty3wcZWBqWv2VS3PYlbzsWTuOk9JQw1KVSrK0Yrxb4JLi2ca0xpN4qvOrJKLk8or+mKyivI2ae+VrfHBkvpjVjnkwgAazMAAAAAAAAAAAAaHWfE1IYeU6V9rbUXJZuFPO7XLNLPqWdSsbVqU5dq3JX9mT3vnnxW7zJBKjndNxfHqX8FgXOVo5t72+C+iM7ras8RvgvU04bEuTyZOA0lVw8tqjUlTf4Xk++O5+KN3hdA0UrVe0l+KEoxt+lxafmZdDU3D1JJRxsoL4Z00n3bV1G5B6mp8P9iSosXKNhgftKfZx7WhKU7WlKGUW770uAJdgNC0qFONOEFsxVk2k2+LbfFttvxBznZTny/8ATcq7fuM8AGU1AAAAAAAAAAAAApJ23lSFfaHrH2UP4em/bmr1Gv6afw98vlfmWV1uySiiFk1CLkyNa56y/wAZW2YP7mm2ofjluc/ouneRwqUO/XBQioo4k5ubbYABMgAAAACrj0AKAAAFUr7j3Rp7Uox5tLzdiWUqKgrRSS6f5mUXXeGXVVbyM4fRtSbyg0vilkibaqatRlvvsL3pbnOXLov84ldGaIniJeyrRW+b3Loub6E1weEjSgoQWS9Xxb6nNv1MprBvpoUXksVNB0ZRt2UV1Ss/NZmvWqFPavtzcfhy8r2N8DHlmvajzGFlZbll4A9A8PQAAAAAAAAAAAAAADF0npCOHozqz92EXLvfBLq3ZeJxTH42VepKpUd5Tbk/ol0SsvAm/wBpulcqeHi9/wB7PuWUF57T8EQA6+iq2x3v1OXq7My2+wALuGw0qklGKz9Eub6G5vCyzGlktFUiS4TRMKa3bUvif0XAzUY5atJ8I0x0zfbIdsvk/JmThtGVKm6LS+KWS/5JRcrGLe5N92ZB6t44RNaZerMHB6JhT4bUvif0XA96Ut2M78su/h6m0o6Mqz92lN9bNLzeRotZ5um+xbW0s5pO+y+EW91+PkUVuVli5LZpQgzQFAZWjdG1MTUVOlHak/JLjJvgkdZtJZZzkm3hGZq3oqeIrLs4OWx7T5LhG74Z/I6Lo/VNLOtLa/BHd4vezN1d0DDBUVCOcn7U5/FL6JbkjanD1F/iS46OxRTsjz2eadNRSUUklkkskj0AZjQAAAAAAAAAAAAAAAAAACjKmr1mxnY4StNZNU5Jfmfsr1aPUstI8bwsnKdY9I/xOKq1L3Tk4x/JH2Y/K/iawWB9HGO1JI4MnubbBJtF4LsoZ+9LOX0XgabROG7Sqr7o+0/DcvMnGhtDvESzygvel9F1+Ri1dmPlNWmrzyY+A0bOu7Qj3yeSXe/oSXB6q04fzL1H5R8l9TbYfDxpxUYRUUtyRdOW5NnSUEjHp6Opx92lBfpReUUtysegQJkV121r/hIdnSf301e/9uG7a73w7r8DlspXd27t5tvNt8WTzTmoeIxGKqVFUp7E5bSlJyuo2SUdm3C1t/A2mhvs7oUbSrN15cmrQT/Lx8WzqVW1Uw45ZzrK7LZ/oQjQOqtbGNOEdinxqyXs9dn4n3eZ1DQegKWDp7NKOb96b96b6vl03I2MI2VkrJZJLgj0Y7tRK3j09jTVRGv8lCoBnNAAAAAAAAAAAAAAAAAAAAAAI39oM2sBO3GVNPu7SP7EkI/r5T2sBV6bEvKpF/Isq/yR/JXb5H+DkQKlD6I4RJNVcA6mUd85bPclvfdvfgdSweEjSgoRWS9Xxb6s57qRprD4eLdeqoSV4pWk3m22/ZT6E60fp2hiP5NeE38Kftf6XmcTUqTm21wdfTuKilnkzwUKmQ1AAAAAAAAAAAAAAAAAAAAAAAAAAAAAAAAowCzjMZCjBzqSUIRV3J8DnWs2vjxNOdKlS2aUvYc5+9LuSyj6+BTW7TH8ZXlBSth6Dd2v65rJvq73S8XxInXq7Tvay3KK3RXBI6mm0680uznai99R6PBQFWdI556hO3BPo1cy6FJTd6MnCovaUb72uMJ70+jMErGVndOzWafUjKOeiUXg6dqTrY8TejXf30VdSeXaRW+6+JcefmS44ssc4SpYmGU4yW1bjKOf/VG6OzUKqnGMluklJdzV0cXU1qDyvU62nsclh+h7ABlNIAAAAAAAAAAAAAAAAAAAAAAKAFQUKgA1msmkP4fC1ai3qDUfzy9mPq0bMiv2k1LYK3OpBP1f0LKlumkQseINnPMX93Rpw4y+9l/2/wCdDXmdpiX3tvhjGPpf6mLQoSqSUYRcpSdlFK7b5JHer4jlnFnzLB7wOClXqQpwV5TkoLx3vuSu/A6Bp/7O1Vlt4eooSdtqEl7LfNNZxb7n4GbqdqgsIu0q2lWkrc1Tj8KfF834LrKTmX6p7/kfR0KdMtnzrs5Bi9R8XS/+DbXOm1L03+hpKtKUHszi4tb4yTT8nmd6MPSOiaWIjs1qUZrqs13PevAlDXSXmRGejX0s4pCf3c1+WXim19TtmiqThQpRe9U4RfeopEGxn2eSp4in2Tc6Epx2r+9TintO/NWVr9UdDRDV2xnjaT01coZ3FQAYTYAAAAAAAAAAAAAAAAAAAAADUay9t2N6Dd07y2fe2bPd6G3KHqeHkjOO5NEJ0VrlOl7OITqL4slNd64kp0fpaNfOEZ2+KUXFeb3+BlSoxbu4pvnZHtIlKSfSKq4Thw5ZKkb+0DCOpgZtf0OFTwTs/Rt+BJC3iKKqRlGSvGScWuaas0eQltkmWzjui0cRxcXUq+ynJy2LJb23GKSXidR1T1Ujg4KUkpVpL2p/D+CPTrxIzoTVuWG0pCFRXjGM50p8JpK0f1LazXQn2kK2xSnJb1GT8bG3U3btsIvgxUVqO6cvQyEyprdAYxVaEc84pQl3r91ZmyMLWHhmyE1OKkvUAA8JlCpqqusVOFV05XVnba4X/bqbRO564tdlcLIzyovoqDT6Z072ElGKTdtp3vkr5ZLuZm6Mxyr01JK3BrqeuDSyRjfCU3WnyjLABEuAAAAAAAAAAAAAAAAAAABYxuMjRpynN2jFXfHwS4u4PG0lll8tYnExpxcpuySu3/nEiVf7RI57GHb5OUkvRJ/Mt6IxdbSVeLqWjRpNTcIq0XNZwTv7zvn4dS7wZJZlwjF8dXKShXy2TWLuipQqUm4o4rlu3FrF0O0pyj8UXHzReuUB41lYZBNG46eGq+OzOHO2/wAVmTqErpPnmYdfQ9Kc9uUM+PJ95mottmp4eDHpNPOhOLeV6FQLgqNpq9K6ChXu/dn8S4964ldA7cabhU96nJw/Tk4+FmbIs4rExpQlOWSSv38l3k9za2lHhQjPxFx7kO1kqXxM+ijHyjn8yS6v4V06EU8m/ba5X3eljUaL0HKtUdWutmLe3svfJ3vmuCJSi62a2qC9DDo6X4kr5LGeioAMx1QAAAAAAAAAAAAAAAC1iMRGnFynJRis22RXH68u9qFNW+Kd8+6K+rJRg5dFVl0K/MyXmNj8FGvTlTnuly3p7014kGnrhiX/AFxXdFfUxcRp+vUVpV5W5K0f9qRaqZGWWtraxhsydIaDw+Gl95WdWX9qCUX+qV3s+GZ4WstWCUaOzRgt0IRXq5Xu+pq4xuXFTRrUHLzcnJdsa3/bWPx/JtsPrjiI+84zX4opesbGZLXupbKjBPntN+liO9muQ7EOiPsSWtmuMs2eI1txE901DpGKXq7sxlp/Ef8A2J+aMTsTyqkE7bUb8tpX8rnqpXsQlqpP1ZuKOuOIjvlGf5or5xsZEtea1soU11tJ+lzRuK5Hl0uR46Y+xKOsn1uZsZ604lu/bW6KMUvKxu9Da5qVo4i0XwqLc/zLh37u4iPZM9dl1IulNdE46yUHnOTqlOqpK8WpLmndeaEknvtzV+ZylScdza7m18ijm3vbfi2UfD/qbvj015TqOMxEoRvCm6nRNJ+u812F1opzlszjKm93tbr8m+HiQvRumKmHknCTa4wbezJcrcO8mWK0XTxsI1YPZckne29cmua3HjhGPEv9nvj2W/NV2vR/ybtMqWsNR2IRje9klfnYumc6K65AAB6AAAAAAAAAAAAc+1p0tKtWlC/sU3sqPOS3yfW+RpTL0xT2cRVX/wCkvV3+piRdmdGCSSPnbpNzk2XY0yuwuRVMGjCMDky1iMVClG85KK6/JLia1600b/19+yv3uabWecu3aluSjs91s2vG5qTVCpNZZEkOktaHJWoJx5zaV/BZ27zSyx1Ru7qz/wBUv3LAL4wUejwuzxc5ZOpJrk5N/UtAEsA2GA03Uo5KW1H4JZrwe9G9oa00mvaUoPlbaXmv2IkCuVcZDJLautdJe7GcvBL5ssw1ujfOlJLmpJ+lkRgHngxGSfYXGQrxvCV+fBp8muBc7LqQ3QVdwrw2f6moNc4v9t/gTYy21qLJqTXRYasSHVbWFUL06rtBu6l8MuN+j9DQ1S2ZJwT4ZtptlBqSOr0MTGorwmpLmmn8i6c31bxjpYmFnlKShJc08vR2Z0cwzhseDuUXeLHJUAFZoAAAAAAAAAAAAOUYrEOpOU5b5Scn4vcWiSaZ1RqRqSlRjtwbclFNJxvm1Z70aipoavHfQqL9LfyN8Zxa4Pn51WRbyixT3HotKTXDwZXtehoUlgwyreStSjGXvRUu9J/Mj2s2jqdOMZwioty2XbJNWb3eBI4yuWMdgY1obM929Nb0+aLoTw0yvBAQSOpqh8Nbzj+zENUPireUf3Zr8WPuRwRwExw+rNGO9Ob/ABPLyVjKeiKNrdjDy+pB3xPcEEBK8VqrTl/Lk6b5e8vXNeZrp6qVU8pQa53a+hNWxZ5g0pl4HRdSs/Yjlxk8orx/Y32A1WjHOrLbfwrKPi979DdJqKslZLJJZJFc70uiSi2a3RGgY0HtSe3PcnuUeduvU2c5WKdqeJSuZJ2Z5LI1vPJRu57w+HlUkowi5Se5Itk+1T0P2NLbkvbqK/WMP6Y/V/8ABlsntWTfp6fFlj0MTQGqTpTVSs1tRzjBZ2fNvj3IlAKmKUnJ5Z26641rEQACJYAAAAAAAAAAAAChUAGh1l1fVeG3TSVWPhtr4X15MgU4uLaaaayaeTT7jrdixWwVOfv04S/NFP5l0LdqwYr9IrHlcM5UpW4nrtGdQjoukt1Gmv0R/YsYnV+hU96jDvitl+cbFq1Bmf8AT37o5uqrKqr0JZjdRU86NVx/DNXX+pZ/M0tXVqrGWy5U798v/Etjcn0zHZpJR7Rru26HntSTYLUZvOrWSXKCu/OX7G1hqZh0s1N9XN/TI8eoSLIaCb5wQTtWV7XoSvGairfRqtfhmr/9S/YjOOwEqMtmbTfRt/NIlG1S6ZXZpXX5kWHUbEIOTtFNt7kldvwRt9D6tSxGe3GMeO9y8rW9SaaM0LSwytTjnxm85Px+iITuSLqNJKfPSIRS1VxMlfsrdJSin5XLFfQNeHvUJ+C2v9tzpoKPHkbXoYY7ZBdAarzqTUq0HCEXfZkrOb4K3BcyclQVzm5PLNNVMalhAAEC4AAAAAAAAAAAAAAA/9k="/>
            <p:cNvSpPr>
              <a:spLocks noChangeAspect="1" noChangeArrowheads="1"/>
            </p:cNvSpPr>
            <p:nvPr/>
          </p:nvSpPr>
          <p:spPr bwMode="auto">
            <a:xfrm>
              <a:off x="11883118" y="5545137"/>
              <a:ext cx="304800" cy="3048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13318" name="Picture 6" descr="http://www.animalclipart.net/animal_clipart_images/cartoon_dolphin_jumping_high_in_the_air_0515-1003-2503-1724_SMU.jp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2684" y="4854382"/>
            <a:ext cx="1866447" cy="1822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4830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Figure 1: Knowles SPM0404UD5 ultrasonic MEMS sensor.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541" y="1650419"/>
            <a:ext cx="1893661" cy="1016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2" name="Picture 6" descr="http://www.embeddedartists.com/sites/default/files/image/product/lpclink2_banne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1476" y="1377287"/>
            <a:ext cx="3534229" cy="22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3" name="Ink 32"/>
              <p14:cNvContentPartPr/>
              <p14:nvPr/>
            </p14:nvContentPartPr>
            <p14:xfrm>
              <a:off x="1729034" y="3031594"/>
              <a:ext cx="0" cy="18000"/>
            </p14:xfrm>
          </p:contentPart>
        </mc:Choice>
        <mc:Fallback>
          <p:pic>
            <p:nvPicPr>
              <p:cNvPr id="33" name="Ink 3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0" y="0"/>
                <a:ext cx="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63" name="Ink 62"/>
              <p14:cNvContentPartPr/>
              <p14:nvPr/>
            </p14:nvContentPartPr>
            <p14:xfrm>
              <a:off x="880874" y="5810794"/>
              <a:ext cx="0" cy="7560"/>
            </p14:xfrm>
          </p:contentPart>
        </mc:Choice>
        <mc:Fallback>
          <p:pic>
            <p:nvPicPr>
              <p:cNvPr id="63" name="Ink 62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0" y="0"/>
                <a:ext cx="0" cy="7560"/>
              </a:xfrm>
              <a:prstGeom prst="rect">
                <a:avLst/>
              </a:prstGeom>
            </p:spPr>
          </p:pic>
        </mc:Fallback>
      </mc:AlternateContent>
      <p:sp>
        <p:nvSpPr>
          <p:cNvPr id="14354" name="TextBox 14353"/>
          <p:cNvSpPr txBox="1"/>
          <p:nvPr/>
        </p:nvSpPr>
        <p:spPr>
          <a:xfrm>
            <a:off x="6458856" y="3759200"/>
            <a:ext cx="558865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LPC-LINK-2 as </a:t>
            </a:r>
            <a:r>
              <a:rPr lang="en-US" sz="2800" b="1" dirty="0" err="1" smtClean="0"/>
              <a:t>dev</a:t>
            </a:r>
            <a:r>
              <a:rPr lang="en-US" sz="2800" b="1" dirty="0" smtClean="0"/>
              <a:t> board </a:t>
            </a:r>
            <a:r>
              <a:rPr lang="en-US" sz="2800" b="1" dirty="0" smtClean="0">
                <a:sym typeface="Wingdings" panose="05000000000000000000" pitchFamily="2" charset="2"/>
              </a:rPr>
              <a:t></a:t>
            </a:r>
            <a:r>
              <a:rPr lang="en-US" sz="2800" b="1" dirty="0" smtClean="0"/>
              <a:t>   $20</a:t>
            </a:r>
          </a:p>
          <a:p>
            <a:r>
              <a:rPr lang="en-US" sz="2800" b="1" dirty="0" smtClean="0"/>
              <a:t>Triple Core  M4-M0-M0</a:t>
            </a:r>
          </a:p>
          <a:p>
            <a:r>
              <a:rPr lang="en-US" sz="2800" b="1" dirty="0" smtClean="0"/>
              <a:t>204MHz -  Lots of HP!</a:t>
            </a:r>
            <a:endParaRPr lang="en-US" sz="2800" b="1" dirty="0"/>
          </a:p>
        </p:txBody>
      </p:sp>
      <p:sp>
        <p:nvSpPr>
          <p:cNvPr id="83" name="TextBox 82"/>
          <p:cNvSpPr txBox="1"/>
          <p:nvPr/>
        </p:nvSpPr>
        <p:spPr>
          <a:xfrm>
            <a:off x="355994" y="2802308"/>
            <a:ext cx="464117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Knowles Acoustics – Ultrasonic MEMS Mics</a:t>
            </a:r>
            <a:endParaRPr lang="en-US" sz="3200" b="1" dirty="0"/>
          </a:p>
        </p:txBody>
      </p:sp>
      <p:sp>
        <p:nvSpPr>
          <p:cNvPr id="84" name="TextBox 83"/>
          <p:cNvSpPr txBox="1"/>
          <p:nvPr/>
        </p:nvSpPr>
        <p:spPr>
          <a:xfrm>
            <a:off x="192602" y="4523282"/>
            <a:ext cx="476068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Hardware To Fab:</a:t>
            </a:r>
          </a:p>
          <a:p>
            <a:endParaRPr lang="en-US" sz="2800" b="1" dirty="0"/>
          </a:p>
          <a:p>
            <a:r>
              <a:rPr lang="en-US" sz="2800" b="1" dirty="0" smtClean="0">
                <a:solidFill>
                  <a:srgbClr val="FF0000"/>
                </a:solidFill>
              </a:rPr>
              <a:t>MEMS Carrier/Preamp PCBs</a:t>
            </a:r>
          </a:p>
          <a:p>
            <a:endParaRPr lang="en-US" sz="2800" b="1" dirty="0">
              <a:solidFill>
                <a:srgbClr val="FF0000"/>
              </a:solidFill>
            </a:endParaRPr>
          </a:p>
          <a:p>
            <a:r>
              <a:rPr lang="en-US" sz="2800" b="1" dirty="0" smtClean="0">
                <a:solidFill>
                  <a:srgbClr val="FF0000"/>
                </a:solidFill>
              </a:rPr>
              <a:t>LPC-Link-2 Interface PCB</a:t>
            </a:r>
            <a:endParaRPr lang="en-US" sz="2800" b="1" dirty="0">
              <a:solidFill>
                <a:srgbClr val="FF0000"/>
              </a:solidFill>
            </a:endParaRPr>
          </a:p>
        </p:txBody>
      </p:sp>
      <p:pic>
        <p:nvPicPr>
          <p:cNvPr id="14355" name="Picture 1435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17145" y="5515429"/>
            <a:ext cx="3724795" cy="1342571"/>
          </a:xfrm>
          <a:prstGeom prst="rect">
            <a:avLst/>
          </a:prstGeom>
        </p:spPr>
      </p:pic>
      <p:pic>
        <p:nvPicPr>
          <p:cNvPr id="14356" name="Picture 1435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41939" y="5413829"/>
            <a:ext cx="1863857" cy="1444171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4363" name="Ink 14362"/>
              <p14:cNvContentPartPr/>
              <p14:nvPr/>
            </p14:nvContentPartPr>
            <p14:xfrm>
              <a:off x="355994" y="-21566"/>
              <a:ext cx="8483760" cy="1288440"/>
            </p14:xfrm>
          </p:contentPart>
        </mc:Choice>
        <mc:Fallback>
          <p:pic>
            <p:nvPicPr>
              <p:cNvPr id="14363" name="Ink 14362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32232" y="-46101"/>
                <a:ext cx="8537045" cy="13465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4375" name="Ink 14374"/>
              <p14:cNvContentPartPr/>
              <p14:nvPr/>
            </p14:nvContentPartPr>
            <p14:xfrm>
              <a:off x="780794" y="1137994"/>
              <a:ext cx="8945640" cy="258480"/>
            </p14:xfrm>
          </p:contentPart>
        </mc:Choice>
        <mc:Fallback>
          <p:pic>
            <p:nvPicPr>
              <p:cNvPr id="14375" name="Ink 14374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39394" y="1094794"/>
                <a:ext cx="9027360" cy="324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73492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7" name="Ink 6"/>
              <p14:cNvContentPartPr/>
              <p14:nvPr/>
            </p14:nvContentPartPr>
            <p14:xfrm>
              <a:off x="606914" y="-129206"/>
              <a:ext cx="9066240" cy="1168200"/>
            </p14:xfrm>
          </p:contentPart>
        </mc:Choice>
        <mc:Fallback>
          <p:pic>
            <p:nvPicPr>
              <p:cNvPr id="7" name="Ink 6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83875" y="-150073"/>
                <a:ext cx="9111238" cy="1201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1" name="Ink 20"/>
              <p14:cNvContentPartPr/>
              <p14:nvPr/>
            </p14:nvContentPartPr>
            <p14:xfrm>
              <a:off x="476954" y="972394"/>
              <a:ext cx="12773520" cy="516960"/>
            </p14:xfrm>
          </p:contentPart>
        </mc:Choice>
        <mc:Fallback>
          <p:pic>
            <p:nvPicPr>
              <p:cNvPr id="21" name="Ink 20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68314" y="968074"/>
                <a:ext cx="12805920" cy="52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6" name="Ink 25"/>
              <p14:cNvContentPartPr/>
              <p14:nvPr/>
            </p14:nvContentPartPr>
            <p14:xfrm>
              <a:off x="853874" y="2041234"/>
              <a:ext cx="10972440" cy="4707000"/>
            </p14:xfrm>
          </p:contentPart>
        </mc:Choice>
        <mc:Fallback>
          <p:pic>
            <p:nvPicPr>
              <p:cNvPr id="26" name="Ink 25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24355" y="2020338"/>
                <a:ext cx="11033998" cy="474338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1712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448194" y="551126"/>
              <a:ext cx="1301760" cy="91224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96354" y="503246"/>
                <a:ext cx="1406520" cy="101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" name="Ink 5"/>
              <p14:cNvContentPartPr/>
              <p14:nvPr/>
            </p14:nvContentPartPr>
            <p14:xfrm>
              <a:off x="1816194" y="1001486"/>
              <a:ext cx="1020960" cy="573840"/>
            </p14:xfrm>
          </p:contentPart>
        </mc:Choice>
        <mc:Fallback>
          <p:pic>
            <p:nvPicPr>
              <p:cNvPr id="6" name="Ink 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68691" y="955737"/>
                <a:ext cx="1113447" cy="6656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1" name="Ink 10"/>
              <p14:cNvContentPartPr/>
              <p14:nvPr/>
            </p14:nvContentPartPr>
            <p14:xfrm>
              <a:off x="2725554" y="385166"/>
              <a:ext cx="9046800" cy="1392840"/>
            </p14:xfrm>
          </p:contentPart>
        </mc:Choice>
        <mc:Fallback>
          <p:pic>
            <p:nvPicPr>
              <p:cNvPr id="11" name="Ink 10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681634" y="356014"/>
                <a:ext cx="9124560" cy="1468420"/>
              </a:xfrm>
              <a:prstGeom prst="rect">
                <a:avLst/>
              </a:prstGeom>
            </p:spPr>
          </p:pic>
        </mc:Fallback>
      </mc:AlternateContent>
      <p:pic>
        <p:nvPicPr>
          <p:cNvPr id="24" name="Picture 2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4612" y="2627085"/>
            <a:ext cx="2634342" cy="2634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660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encrypted-tbn3.gstatic.com/images?q=tbn:ANd9GcQ2go5VQ9VThYU8QbMj_NEQJUdCt5IFQVNSoqRp7SGFu0BSOl-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7518" y="2751252"/>
            <a:ext cx="4459321" cy="4459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www.missphones.co.uk/blog/wp-content/uploads/2008/12/wi-fi-zone-ico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9355" y="414919"/>
            <a:ext cx="3790950" cy="2743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icons.iconarchive.com/icons/visualpharm/icons8-metro-style/512/Ethernet-Network-cable-ico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61" y="175433"/>
            <a:ext cx="2982686" cy="2982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6" name="Ink 15"/>
              <p14:cNvContentPartPr/>
              <p14:nvPr/>
            </p14:nvContentPartPr>
            <p14:xfrm>
              <a:off x="5502554" y="558754"/>
              <a:ext cx="1609560" cy="1819080"/>
            </p14:xfrm>
          </p:contentPart>
        </mc:Choice>
        <mc:Fallback>
          <p:pic>
            <p:nvPicPr>
              <p:cNvPr id="16" name="Ink 15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452514" y="508714"/>
                <a:ext cx="1709640" cy="1919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16093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encrypted-tbn3.gstatic.com/images?q=tbn:ANd9GcQ2go5VQ9VThYU8QbMj_NEQJUdCt5IFQVNSoqRp7SGFu0BSOl-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0196" y="2398677"/>
            <a:ext cx="4459321" cy="4459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www.missphones.co.uk/blog/wp-content/uploads/2008/12/wi-fi-zone-ico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9355" y="414919"/>
            <a:ext cx="3790950" cy="2743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icons.iconarchive.com/icons/visualpharm/icons8-metro-style/512/Ethernet-Network-cable-ico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61" y="175433"/>
            <a:ext cx="2982686" cy="2982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6" name="Ink 5"/>
              <p14:cNvContentPartPr/>
              <p14:nvPr/>
            </p14:nvContentPartPr>
            <p14:xfrm>
              <a:off x="656567" y="191292"/>
              <a:ext cx="10593360" cy="5575680"/>
            </p14:xfrm>
          </p:contentPart>
        </mc:Choice>
        <mc:Fallback>
          <p:pic>
            <p:nvPicPr>
              <p:cNvPr id="6" name="Ink 5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92487" y="176172"/>
                <a:ext cx="10669320" cy="565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8" name="Ink 7"/>
              <p14:cNvContentPartPr/>
              <p14:nvPr/>
            </p14:nvContentPartPr>
            <p14:xfrm>
              <a:off x="985247" y="477492"/>
              <a:ext cx="10709640" cy="4747320"/>
            </p14:xfrm>
          </p:contentPart>
        </mc:Choice>
        <mc:Fallback>
          <p:pic>
            <p:nvPicPr>
              <p:cNvPr id="8" name="Ink 7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46727" y="437892"/>
                <a:ext cx="10797840" cy="4836600"/>
              </a:xfrm>
              <a:prstGeom prst="rect">
                <a:avLst/>
              </a:prstGeom>
            </p:spPr>
          </p:pic>
        </mc:Fallback>
      </mc:AlternateContent>
      <p:pic>
        <p:nvPicPr>
          <p:cNvPr id="13" name="Picture 2" descr="http://ipersonalenrichment.com/wp-content/uploads/2013/04/image.jpe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3876" y="3829399"/>
            <a:ext cx="2533650" cy="279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4" name="Ink 13"/>
              <p14:cNvContentPartPr/>
              <p14:nvPr/>
            </p14:nvContentPartPr>
            <p14:xfrm>
              <a:off x="5092297" y="579597"/>
              <a:ext cx="1609560" cy="1819080"/>
            </p14:xfrm>
          </p:contentPart>
        </mc:Choice>
        <mc:Fallback>
          <p:pic>
            <p:nvPicPr>
              <p:cNvPr id="14" name="Ink 13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042257" y="529557"/>
                <a:ext cx="1709640" cy="1919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00923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10" descr="Monkey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12" descr="Monkey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975" y="1996750"/>
            <a:ext cx="2625012" cy="1968759"/>
          </a:xfrm>
          <a:prstGeom prst="rect">
            <a:avLst/>
          </a:prstGeom>
        </p:spPr>
      </p:pic>
      <p:pic>
        <p:nvPicPr>
          <p:cNvPr id="2062" name="Picture 14" descr="http://edbatista.typepad.com/mankeybusiness/images/2005/05-02-13-0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8735" y="2252409"/>
            <a:ext cx="2219972" cy="1834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http://d1mxyp5ceukbya.cloudfront.net/images/daniel-craig-james-bond-suit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4455" y="477578"/>
            <a:ext cx="4048125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2" name="Ink 11"/>
              <p14:cNvContentPartPr/>
              <p14:nvPr/>
            </p14:nvContentPartPr>
            <p14:xfrm>
              <a:off x="3117527" y="3034932"/>
              <a:ext cx="1126080" cy="373320"/>
            </p14:xfrm>
          </p:contentPart>
        </mc:Choice>
        <mc:Fallback>
          <p:pic>
            <p:nvPicPr>
              <p:cNvPr id="12" name="Ink 11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080087" y="2968332"/>
                <a:ext cx="1230120" cy="50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3" name="Ink 12"/>
              <p14:cNvContentPartPr/>
              <p14:nvPr/>
            </p14:nvContentPartPr>
            <p14:xfrm>
              <a:off x="3332807" y="3181812"/>
              <a:ext cx="14400" cy="61560"/>
            </p14:xfrm>
          </p:contentPart>
        </mc:Choice>
        <mc:Fallback>
          <p:pic>
            <p:nvPicPr>
              <p:cNvPr id="13" name="Ink 12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323447" y="3171732"/>
                <a:ext cx="34920" cy="8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9" name="Ink 18"/>
              <p14:cNvContentPartPr/>
              <p14:nvPr/>
            </p14:nvContentPartPr>
            <p14:xfrm>
              <a:off x="4987727" y="3057252"/>
              <a:ext cx="2624400" cy="3358440"/>
            </p14:xfrm>
          </p:contentPart>
        </mc:Choice>
        <mc:Fallback>
          <p:pic>
            <p:nvPicPr>
              <p:cNvPr id="19" name="Ink 18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935527" y="2998212"/>
                <a:ext cx="2739960" cy="3473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10570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10" descr="Monkey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12" descr="Monkey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5143" y="1656475"/>
            <a:ext cx="4133850" cy="4152900"/>
          </a:xfrm>
          <a:prstGeom prst="rect">
            <a:avLst/>
          </a:prstGeom>
        </p:spPr>
      </p:pic>
      <p:pic>
        <p:nvPicPr>
          <p:cNvPr id="16386" name="Picture 2" descr="http://upload.wikimedia.org/wikipedia/commons/thumb/3/32/Ham_the_chimp.jpg/200px-Ham_the_chimp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8196" y="312738"/>
            <a:ext cx="3250747" cy="4193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 descr="http://upload.wikimedia.org/wikipedia/commons/thumb/9/9e/Monkey_Sam_Before_The_Flight_On_Little_Joe_2.jpg/200px-Monkey_Sam_Before_The_Flight_On_Little_Joe_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3903" y="2627087"/>
            <a:ext cx="3379643" cy="3768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1453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10" descr="Monkey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12" descr="Monkey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098" name="Picture 2" descr="http://droptutorial.com/wp-content/uploads/2009/10/240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544" y="274243"/>
            <a:ext cx="1968759" cy="1476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http://droptutorial.com/wp-content/uploads/2009/10/240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763" y="4839658"/>
            <a:ext cx="1968759" cy="1476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http://droptutorial.com/wp-content/uploads/2009/10/240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3763" y="503803"/>
            <a:ext cx="1968759" cy="1476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" descr="https://encrypted-tbn3.gstatic.com/images?q=tbn:ANd9GcQ2go5VQ9VThYU8QbMj_NEQJUdCt5IFQVNSoqRp7SGFu0BSOl-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3434" y="452113"/>
            <a:ext cx="5452566" cy="5452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6631" y="2829918"/>
            <a:ext cx="1103086" cy="1079106"/>
          </a:xfrm>
          <a:prstGeom prst="rect">
            <a:avLst/>
          </a:prstGeom>
        </p:spPr>
      </p:pic>
      <p:pic>
        <p:nvPicPr>
          <p:cNvPr id="4100" name="Picture 4" descr="http://openclipart.org/image/800px/svg_to_png/27078/egore911_book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9586" y="3465516"/>
            <a:ext cx="1714043" cy="887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ttp://icons.iconarchive.com/icons/visualpharm/icons8-metro-style/512/Music-Note-icon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3530" y="2259013"/>
            <a:ext cx="794843" cy="794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38" name="Ink 37"/>
              <p14:cNvContentPartPr/>
              <p14:nvPr/>
            </p14:nvContentPartPr>
            <p14:xfrm>
              <a:off x="2439560" y="1180620"/>
              <a:ext cx="1779120" cy="1396440"/>
            </p14:xfrm>
          </p:contentPart>
        </mc:Choice>
        <mc:Fallback>
          <p:pic>
            <p:nvPicPr>
              <p:cNvPr id="38" name="Ink 37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384840" y="1124820"/>
                <a:ext cx="1900080" cy="151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40" name="Ink 39"/>
              <p14:cNvContentPartPr/>
              <p14:nvPr/>
            </p14:nvContentPartPr>
            <p14:xfrm>
              <a:off x="2704520" y="4661100"/>
              <a:ext cx="785880" cy="537120"/>
            </p14:xfrm>
          </p:contentPart>
        </mc:Choice>
        <mc:Fallback>
          <p:pic>
            <p:nvPicPr>
              <p:cNvPr id="40" name="Ink 39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670320" y="4602060"/>
                <a:ext cx="877680" cy="62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44" name="Ink 43"/>
              <p14:cNvContentPartPr/>
              <p14:nvPr/>
            </p14:nvContentPartPr>
            <p14:xfrm>
              <a:off x="8145200" y="1605420"/>
              <a:ext cx="1206720" cy="1167840"/>
            </p14:xfrm>
          </p:contentPart>
        </mc:Choice>
        <mc:Fallback>
          <p:pic>
            <p:nvPicPr>
              <p:cNvPr id="44" name="Ink 43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091200" y="1569060"/>
                <a:ext cx="1280160" cy="126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46" name="Ink 45"/>
              <p14:cNvContentPartPr/>
              <p14:nvPr/>
            </p14:nvContentPartPr>
            <p14:xfrm>
              <a:off x="8641640" y="4201740"/>
              <a:ext cx="1169280" cy="800280"/>
            </p14:xfrm>
          </p:contentPart>
        </mc:Choice>
        <mc:Fallback>
          <p:pic>
            <p:nvPicPr>
              <p:cNvPr id="46" name="Ink 45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585480" y="4143420"/>
                <a:ext cx="1251000" cy="876960"/>
              </a:xfrm>
              <a:prstGeom prst="rect">
                <a:avLst/>
              </a:prstGeom>
            </p:spPr>
          </p:pic>
        </mc:Fallback>
      </mc:AlternateContent>
      <p:pic>
        <p:nvPicPr>
          <p:cNvPr id="52" name="Picture 2" descr="http://droptutorial.com/wp-content/uploads/2009/10/240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0920" y="5198220"/>
            <a:ext cx="1968759" cy="1476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4836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8455986" y="2341343"/>
            <a:ext cx="3162300" cy="2059980"/>
            <a:chOff x="1207280" y="1734660"/>
            <a:chExt cx="4189442" cy="2763720"/>
          </a:xfrm>
        </p:grpSpPr>
        <p:pic>
          <p:nvPicPr>
            <p:cNvPr id="4" name="Picture 2" descr="http://droptutorial.com/wp-content/uploads/2009/10/2405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25086" y="2501900"/>
              <a:ext cx="1055636" cy="7917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2" descr="http://droptutorial.com/wp-content/uploads/2009/10/2405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67200" y="3195786"/>
              <a:ext cx="1129522" cy="8471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2" descr="http://droptutorial.com/wp-content/uploads/2009/10/2405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7678" y="3563942"/>
              <a:ext cx="1129522" cy="8471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8" name="Ink 7"/>
                <p14:cNvContentPartPr/>
                <p14:nvPr/>
              </p14:nvContentPartPr>
              <p14:xfrm>
                <a:off x="1207280" y="1734660"/>
                <a:ext cx="1933560" cy="2763720"/>
              </p14:xfrm>
            </p:contentPart>
          </mc:Choice>
          <mc:Fallback>
            <p:pic>
              <p:nvPicPr>
                <p:cNvPr id="8" name="Ink 7"/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127629" y="1657380"/>
                  <a:ext cx="2100016" cy="2928423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" name="Group 11"/>
          <p:cNvGrpSpPr/>
          <p:nvPr/>
        </p:nvGrpSpPr>
        <p:grpSpPr>
          <a:xfrm>
            <a:off x="510043" y="1806170"/>
            <a:ext cx="5125621" cy="3337140"/>
            <a:chOff x="155575" y="-144463"/>
            <a:chExt cx="11624104" cy="6819252"/>
          </a:xfrm>
        </p:grpSpPr>
        <p:sp>
          <p:nvSpPr>
            <p:cNvPr id="13" name="AutoShape 10" descr="Monkey"/>
            <p:cNvSpPr>
              <a:spLocks noChangeAspect="1" noChangeArrowheads="1"/>
            </p:cNvSpPr>
            <p:nvPr/>
          </p:nvSpPr>
          <p:spPr bwMode="auto">
            <a:xfrm>
              <a:off x="155575" y="-144463"/>
              <a:ext cx="304800" cy="3048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AutoShape 12" descr="Monkey"/>
            <p:cNvSpPr>
              <a:spLocks noChangeAspect="1" noChangeArrowheads="1"/>
            </p:cNvSpPr>
            <p:nvPr/>
          </p:nvSpPr>
          <p:spPr bwMode="auto">
            <a:xfrm>
              <a:off x="307975" y="7937"/>
              <a:ext cx="304800" cy="3048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15" name="Picture 2" descr="http://droptutorial.com/wp-content/uploads/2009/10/2405.jp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6544" y="274243"/>
              <a:ext cx="1968759" cy="14765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2" descr="http://droptutorial.com/wp-content/uploads/2009/10/2405.jp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1763" y="4839658"/>
              <a:ext cx="1968759" cy="14765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2" descr="http://droptutorial.com/wp-content/uploads/2009/10/2405.jp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93763" y="503803"/>
              <a:ext cx="1968759" cy="14765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2" descr="https://encrypted-tbn3.gstatic.com/images?q=tbn:ANd9GcQ2go5VQ9VThYU8QbMj_NEQJUdCt5IFQVNSoqRp7SGFu0BSOl-P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83434" y="452113"/>
              <a:ext cx="5452566" cy="54525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806631" y="2829918"/>
              <a:ext cx="1103086" cy="1079106"/>
            </a:xfrm>
            <a:prstGeom prst="rect">
              <a:avLst/>
            </a:prstGeom>
          </p:spPr>
        </p:pic>
        <p:pic>
          <p:nvPicPr>
            <p:cNvPr id="20" name="Picture 4" descr="http://openclipart.org/image/800px/svg_to_png/27078/egore911_book.pn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69586" y="3465516"/>
              <a:ext cx="1714043" cy="8870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6" descr="http://icons.iconarchive.com/icons/visualpharm/icons8-metro-style/512/Music-Note-icon.png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03530" y="2259013"/>
              <a:ext cx="794843" cy="7948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22" name="Ink 21"/>
                <p14:cNvContentPartPr/>
                <p14:nvPr/>
              </p14:nvContentPartPr>
              <p14:xfrm>
                <a:off x="2439560" y="1180620"/>
                <a:ext cx="1779120" cy="1396440"/>
              </p14:xfrm>
            </p:contentPart>
          </mc:Choice>
          <mc:Fallback>
            <p:pic>
              <p:nvPicPr>
                <p:cNvPr id="22" name="Ink 21"/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315454" y="1066580"/>
                  <a:ext cx="2053459" cy="164585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23" name="Ink 22"/>
                <p14:cNvContentPartPr/>
                <p14:nvPr/>
              </p14:nvContentPartPr>
              <p14:xfrm>
                <a:off x="2704520" y="4661100"/>
                <a:ext cx="785880" cy="537120"/>
              </p14:xfrm>
            </p:contentPart>
          </mc:Choice>
          <mc:Fallback>
            <p:pic>
              <p:nvPicPr>
                <p:cNvPr id="23" name="Ink 22"/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625361" y="4540432"/>
                  <a:ext cx="995611" cy="72327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24" name="Ink 23"/>
                <p14:cNvContentPartPr/>
                <p14:nvPr/>
              </p14:nvContentPartPr>
              <p14:xfrm>
                <a:off x="8145200" y="1605420"/>
                <a:ext cx="1206720" cy="1167840"/>
              </p14:xfrm>
            </p:contentPart>
          </mc:Choice>
          <mc:Fallback>
            <p:pic>
              <p:nvPicPr>
                <p:cNvPr id="24" name="Ink 23"/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8022732" y="1531096"/>
                  <a:ext cx="1383891" cy="136358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25" name="Ink 24"/>
                <p14:cNvContentPartPr/>
                <p14:nvPr/>
              </p14:nvContentPartPr>
              <p14:xfrm>
                <a:off x="8641640" y="4201740"/>
                <a:ext cx="1169280" cy="800280"/>
              </p14:xfrm>
            </p:contentPart>
          </mc:Choice>
          <mc:Fallback>
            <p:pic>
              <p:nvPicPr>
                <p:cNvPr id="25" name="Ink 24"/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8514260" y="4082581"/>
                  <a:ext cx="1354634" cy="957688"/>
                </a:xfrm>
                <a:prstGeom prst="rect">
                  <a:avLst/>
                </a:prstGeom>
              </p:spPr>
            </p:pic>
          </mc:Fallback>
        </mc:AlternateContent>
        <p:pic>
          <p:nvPicPr>
            <p:cNvPr id="26" name="Picture 2" descr="http://droptutorial.com/wp-content/uploads/2009/10/2405.jp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10920" y="5198220"/>
              <a:ext cx="1968759" cy="14765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35" name="Ink 34"/>
              <p14:cNvContentPartPr/>
              <p14:nvPr/>
            </p14:nvContentPartPr>
            <p14:xfrm>
              <a:off x="6116221" y="2893794"/>
              <a:ext cx="815760" cy="1343880"/>
            </p14:xfrm>
          </p:contentPart>
        </mc:Choice>
        <mc:Fallback>
          <p:pic>
            <p:nvPicPr>
              <p:cNvPr id="35" name="Ink 34"/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6057901" y="2833674"/>
                <a:ext cx="940680" cy="147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37" name="Ink 36"/>
              <p14:cNvContentPartPr/>
              <p14:nvPr/>
            </p14:nvContentPartPr>
            <p14:xfrm>
              <a:off x="7092560" y="2816100"/>
              <a:ext cx="11160" cy="56880"/>
            </p14:xfrm>
          </p:contentPart>
        </mc:Choice>
        <mc:Fallback>
          <p:pic>
            <p:nvPicPr>
              <p:cNvPr id="37" name="Ink 36"/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7073480" y="2799540"/>
                <a:ext cx="51480" cy="8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38" name="Ink 37"/>
              <p14:cNvContentPartPr/>
              <p14:nvPr/>
            </p14:nvContentPartPr>
            <p14:xfrm>
              <a:off x="7013360" y="2820780"/>
              <a:ext cx="777960" cy="1442160"/>
            </p14:xfrm>
          </p:contentPart>
        </mc:Choice>
        <mc:Fallback>
          <p:pic>
            <p:nvPicPr>
              <p:cNvPr id="38" name="Ink 37"/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6966560" y="2767500"/>
                <a:ext cx="889200" cy="1562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14057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s://encrypted-tbn0.gstatic.com/images?q=tbn:ANd9GcSNCZqO12YcsVdEdraQrtv0FqJm2BP7EQzytJ9XbUfMy77Cw5xHh7CCoGzj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3937" y="620713"/>
            <a:ext cx="2401886" cy="2401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://astrobob.areavoices.com/astrobob/images/milkyway_Mark_garlick_big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6385" y="4425950"/>
            <a:ext cx="2369438" cy="1592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669440" y="1700100"/>
              <a:ext cx="4074840" cy="347580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50000" y="1679220"/>
                <a:ext cx="4115520" cy="351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34" name="Ink 33"/>
              <p14:cNvContentPartPr/>
              <p14:nvPr/>
            </p14:nvContentPartPr>
            <p14:xfrm>
              <a:off x="1643240" y="3636900"/>
              <a:ext cx="1217160" cy="773280"/>
            </p14:xfrm>
          </p:contentPart>
        </mc:Choice>
        <mc:Fallback>
          <p:pic>
            <p:nvPicPr>
              <p:cNvPr id="34" name="Ink 33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638560" y="3621060"/>
                <a:ext cx="1240200" cy="80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36" name="Ink 35"/>
              <p14:cNvContentPartPr/>
              <p14:nvPr/>
            </p14:nvContentPartPr>
            <p14:xfrm>
              <a:off x="1522640" y="3526380"/>
              <a:ext cx="268200" cy="327960"/>
            </p14:xfrm>
          </p:contentPart>
        </mc:Choice>
        <mc:Fallback>
          <p:pic>
            <p:nvPicPr>
              <p:cNvPr id="36" name="Ink 35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510760" y="3511980"/>
                <a:ext cx="29016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39" name="Ink 38"/>
              <p14:cNvContentPartPr/>
              <p14:nvPr/>
            </p14:nvContentPartPr>
            <p14:xfrm>
              <a:off x="3232640" y="2609820"/>
              <a:ext cx="767160" cy="397440"/>
            </p14:xfrm>
          </p:contentPart>
        </mc:Choice>
        <mc:Fallback>
          <p:pic>
            <p:nvPicPr>
              <p:cNvPr id="39" name="Ink 38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215720" y="2593620"/>
                <a:ext cx="799920" cy="43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40" name="Ink 39"/>
              <p14:cNvContentPartPr/>
              <p14:nvPr/>
            </p14:nvContentPartPr>
            <p14:xfrm>
              <a:off x="2825480" y="3074220"/>
              <a:ext cx="475920" cy="547560"/>
            </p14:xfrm>
          </p:contentPart>
        </mc:Choice>
        <mc:Fallback>
          <p:pic>
            <p:nvPicPr>
              <p:cNvPr id="40" name="Ink 39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813240" y="3063420"/>
                <a:ext cx="504720" cy="57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42" name="Ink 41"/>
              <p14:cNvContentPartPr/>
              <p14:nvPr/>
            </p14:nvContentPartPr>
            <p14:xfrm>
              <a:off x="1792640" y="2859300"/>
              <a:ext cx="135720" cy="119520"/>
            </p14:xfrm>
          </p:contentPart>
        </mc:Choice>
        <mc:Fallback>
          <p:pic>
            <p:nvPicPr>
              <p:cNvPr id="42" name="Ink 41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777520" y="2846340"/>
                <a:ext cx="163440" cy="14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43" name="Ink 42"/>
              <p14:cNvContentPartPr/>
              <p14:nvPr/>
            </p14:nvContentPartPr>
            <p14:xfrm>
              <a:off x="1337240" y="2631780"/>
              <a:ext cx="959040" cy="519480"/>
            </p14:xfrm>
          </p:contentPart>
        </mc:Choice>
        <mc:Fallback>
          <p:pic>
            <p:nvPicPr>
              <p:cNvPr id="43" name="Ink 42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319240" y="2621340"/>
                <a:ext cx="993240" cy="54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44" name="Ink 43"/>
              <p14:cNvContentPartPr/>
              <p14:nvPr/>
            </p14:nvContentPartPr>
            <p14:xfrm>
              <a:off x="1095680" y="2333340"/>
              <a:ext cx="470160" cy="333000"/>
            </p14:xfrm>
          </p:contentPart>
        </mc:Choice>
        <mc:Fallback>
          <p:pic>
            <p:nvPicPr>
              <p:cNvPr id="44" name="Ink 43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082000" y="2316060"/>
                <a:ext cx="501120" cy="36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46" name="Ink 45"/>
              <p14:cNvContentPartPr/>
              <p14:nvPr/>
            </p14:nvContentPartPr>
            <p14:xfrm>
              <a:off x="3497960" y="2763900"/>
              <a:ext cx="115560" cy="109080"/>
            </p14:xfrm>
          </p:contentPart>
        </mc:Choice>
        <mc:Fallback>
          <p:pic>
            <p:nvPicPr>
              <p:cNvPr id="46" name="Ink 45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483560" y="2749140"/>
                <a:ext cx="145440" cy="13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48" name="Ink 47"/>
              <p14:cNvContentPartPr/>
              <p14:nvPr/>
            </p14:nvContentPartPr>
            <p14:xfrm>
              <a:off x="1187120" y="1442340"/>
              <a:ext cx="1994040" cy="690840"/>
            </p14:xfrm>
          </p:contentPart>
        </mc:Choice>
        <mc:Fallback>
          <p:pic>
            <p:nvPicPr>
              <p:cNvPr id="48" name="Ink 47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172720" y="1425780"/>
                <a:ext cx="2025000" cy="72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5126" name="Ink 5125"/>
              <p14:cNvContentPartPr/>
              <p14:nvPr/>
            </p14:nvContentPartPr>
            <p14:xfrm>
              <a:off x="7517000" y="210060"/>
              <a:ext cx="243000" cy="6164640"/>
            </p14:xfrm>
          </p:contentPart>
        </mc:Choice>
        <mc:Fallback>
          <p:pic>
            <p:nvPicPr>
              <p:cNvPr id="5126" name="Ink 5125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484960" y="179820"/>
                <a:ext cx="324360" cy="626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5128" name="Ink 5127"/>
              <p14:cNvContentPartPr/>
              <p14:nvPr/>
            </p14:nvContentPartPr>
            <p14:xfrm>
              <a:off x="5124440" y="3447540"/>
              <a:ext cx="2144160" cy="600840"/>
            </p14:xfrm>
          </p:contentPart>
        </mc:Choice>
        <mc:Fallback>
          <p:pic>
            <p:nvPicPr>
              <p:cNvPr id="5128" name="Ink 5127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5070440" y="3380580"/>
                <a:ext cx="2264760" cy="73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5130" name="Ink 5129"/>
              <p14:cNvContentPartPr/>
              <p14:nvPr/>
            </p14:nvContentPartPr>
            <p14:xfrm>
              <a:off x="5102840" y="3350340"/>
              <a:ext cx="594000" cy="635760"/>
            </p14:xfrm>
          </p:contentPart>
        </mc:Choice>
        <mc:Fallback>
          <p:pic>
            <p:nvPicPr>
              <p:cNvPr id="5130" name="Ink 5129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5051720" y="3294900"/>
                <a:ext cx="710280" cy="75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5134" name="Ink 5133"/>
              <p14:cNvContentPartPr/>
              <p14:nvPr/>
            </p14:nvContentPartPr>
            <p14:xfrm>
              <a:off x="1340480" y="5634540"/>
              <a:ext cx="2950200" cy="1013400"/>
            </p14:xfrm>
          </p:contentPart>
        </mc:Choice>
        <mc:Fallback>
          <p:pic>
            <p:nvPicPr>
              <p:cNvPr id="5134" name="Ink 5133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320320" y="5628060"/>
                <a:ext cx="2986200" cy="10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5143" name="Ink 5142"/>
              <p14:cNvContentPartPr/>
              <p14:nvPr/>
            </p14:nvContentPartPr>
            <p14:xfrm>
              <a:off x="4619000" y="6009300"/>
              <a:ext cx="564120" cy="767520"/>
            </p14:xfrm>
          </p:contentPart>
        </mc:Choice>
        <mc:Fallback>
          <p:pic>
            <p:nvPicPr>
              <p:cNvPr id="5143" name="Ink 5142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4606040" y="5994180"/>
                <a:ext cx="595080" cy="80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5144" name="Ink 5143"/>
              <p14:cNvContentPartPr/>
              <p14:nvPr/>
            </p14:nvContentPartPr>
            <p14:xfrm>
              <a:off x="5053160" y="6059340"/>
              <a:ext cx="442080" cy="228240"/>
            </p14:xfrm>
          </p:contentPart>
        </mc:Choice>
        <mc:Fallback>
          <p:pic>
            <p:nvPicPr>
              <p:cNvPr id="5144" name="Ink 5143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5038760" y="6044940"/>
                <a:ext cx="474480" cy="26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5145" name="Ink 5144"/>
              <p14:cNvContentPartPr/>
              <p14:nvPr/>
            </p14:nvContentPartPr>
            <p14:xfrm>
              <a:off x="5451680" y="6045660"/>
              <a:ext cx="234720" cy="697680"/>
            </p14:xfrm>
          </p:contentPart>
        </mc:Choice>
        <mc:Fallback>
          <p:pic>
            <p:nvPicPr>
              <p:cNvPr id="5145" name="Ink 5144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5432600" y="6031980"/>
                <a:ext cx="266040" cy="730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93271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943</TotalTime>
  <Words>137</Words>
  <Application>Microsoft Office PowerPoint</Application>
  <PresentationFormat>Widescreen</PresentationFormat>
  <Paragraphs>22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4" baseType="lpstr">
      <vt:lpstr>Arial</vt:lpstr>
      <vt:lpstr>Calibri</vt:lpstr>
      <vt:lpstr>Calibri Light</vt:lpstr>
      <vt:lpstr>proxima-nova</vt:lpstr>
      <vt:lpstr>Segoe Print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ehughes</dc:creator>
  <cp:lastModifiedBy>ehughes</cp:lastModifiedBy>
  <cp:revision>19</cp:revision>
  <dcterms:created xsi:type="dcterms:W3CDTF">2014-07-03T23:40:22Z</dcterms:created>
  <dcterms:modified xsi:type="dcterms:W3CDTF">2014-07-04T15:27:46Z</dcterms:modified>
</cp:coreProperties>
</file>